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8EBCD"/>
    <a:srgbClr val="FF7575"/>
    <a:srgbClr val="FF8989"/>
    <a:srgbClr val="FF9999"/>
    <a:srgbClr val="FF0066"/>
    <a:srgbClr val="D7E707"/>
    <a:srgbClr val="CC99FF"/>
    <a:srgbClr val="EEF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42" autoAdjust="0"/>
  </p:normalViewPr>
  <p:slideViewPr>
    <p:cSldViewPr snapToGrid="0">
      <p:cViewPr varScale="1">
        <p:scale>
          <a:sx n="50" d="100"/>
          <a:sy n="50" d="100"/>
        </p:scale>
        <p:origin x="2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699C-116A-4DA2-B1AF-F3B610E323F9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111B-A634-49C2-A965-BB6B4504F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38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0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0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50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14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6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2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03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21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40B7-95C2-4330-AE64-1DD98C0059EB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F042F-F37F-4EE7-893C-56C845C56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4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w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817D4D9-6833-F807-BDD1-5B6F51125067}"/>
              </a:ext>
            </a:extLst>
          </p:cNvPr>
          <p:cNvSpPr/>
          <p:nvPr/>
        </p:nvSpPr>
        <p:spPr>
          <a:xfrm rot="12166024">
            <a:off x="1057649" y="592116"/>
            <a:ext cx="54231" cy="306880"/>
          </a:xfrm>
          <a:custGeom>
            <a:avLst/>
            <a:gdLst>
              <a:gd name="connsiteX0" fmla="*/ 0 w 267198"/>
              <a:gd name="connsiteY0" fmla="*/ 0 h 539086"/>
              <a:gd name="connsiteX1" fmla="*/ 266131 w 267198"/>
              <a:gd name="connsiteY1" fmla="*/ 163773 h 539086"/>
              <a:gd name="connsiteX2" fmla="*/ 95534 w 267198"/>
              <a:gd name="connsiteY2" fmla="*/ 423080 h 539086"/>
              <a:gd name="connsiteX3" fmla="*/ 150125 w 267198"/>
              <a:gd name="connsiteY3" fmla="*/ 539086 h 539086"/>
              <a:gd name="connsiteX4" fmla="*/ 150125 w 267198"/>
              <a:gd name="connsiteY4" fmla="*/ 539086 h 5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98" h="539086">
                <a:moveTo>
                  <a:pt x="0" y="0"/>
                </a:moveTo>
                <a:cubicBezTo>
                  <a:pt x="125104" y="46630"/>
                  <a:pt x="250209" y="93260"/>
                  <a:pt x="266131" y="163773"/>
                </a:cubicBezTo>
                <a:cubicBezTo>
                  <a:pt x="282053" y="234286"/>
                  <a:pt x="114868" y="360528"/>
                  <a:pt x="95534" y="423080"/>
                </a:cubicBezTo>
                <a:cubicBezTo>
                  <a:pt x="76200" y="485632"/>
                  <a:pt x="150125" y="539086"/>
                  <a:pt x="150125" y="539086"/>
                </a:cubicBezTo>
                <a:lnTo>
                  <a:pt x="150125" y="539086"/>
                </a:lnTo>
              </a:path>
            </a:pathLst>
          </a:custGeom>
          <a:noFill/>
          <a:ln w="3175"/>
          <a:scene3d>
            <a:camera prst="orthographicFront">
              <a:rot lat="0" lon="126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32B856B-FF73-3B19-AB64-7C35CF3B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8937" r="8287"/>
          <a:stretch/>
        </p:blipFill>
        <p:spPr>
          <a:xfrm>
            <a:off x="4675449" y="1797502"/>
            <a:ext cx="2178744" cy="1859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EDECD88-BD6C-26A8-462E-9BFE5C43F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5752" r="11519"/>
          <a:stretch/>
        </p:blipFill>
        <p:spPr>
          <a:xfrm>
            <a:off x="59407" y="3085641"/>
            <a:ext cx="3034386" cy="3123300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F297724-D133-2A3C-F25E-818B26C16EB3}"/>
              </a:ext>
            </a:extLst>
          </p:cNvPr>
          <p:cNvGrpSpPr/>
          <p:nvPr/>
        </p:nvGrpSpPr>
        <p:grpSpPr>
          <a:xfrm>
            <a:off x="3192598" y="3730488"/>
            <a:ext cx="3537005" cy="2430492"/>
            <a:chOff x="3574526" y="306459"/>
            <a:chExt cx="3700702" cy="2680072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5DA3BA49-4AF3-D386-FC70-147E2F70265E}"/>
                </a:ext>
              </a:extLst>
            </p:cNvPr>
            <p:cNvCxnSpPr/>
            <p:nvPr/>
          </p:nvCxnSpPr>
          <p:spPr>
            <a:xfrm>
              <a:off x="5427333" y="339373"/>
              <a:ext cx="0" cy="2623840"/>
            </a:xfrm>
            <a:prstGeom prst="line">
              <a:avLst/>
            </a:prstGeom>
            <a:ln w="101600">
              <a:solidFill>
                <a:srgbClr val="F6DD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5311A9D-21B5-6A73-2BB1-856ED6199DAE}"/>
                </a:ext>
              </a:extLst>
            </p:cNvPr>
            <p:cNvCxnSpPr/>
            <p:nvPr/>
          </p:nvCxnSpPr>
          <p:spPr>
            <a:xfrm>
              <a:off x="6950951" y="392204"/>
              <a:ext cx="0" cy="2594327"/>
            </a:xfrm>
            <a:prstGeom prst="line">
              <a:avLst/>
            </a:prstGeom>
            <a:ln w="152400">
              <a:solidFill>
                <a:srgbClr val="F6DD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D9EA46CE-5439-BB5B-F138-6958738CD2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6219402" y="-229989"/>
              <a:ext cx="62847" cy="2048804"/>
              <a:chOff x="2781" y="237"/>
              <a:chExt cx="30" cy="978"/>
            </a:xfrm>
          </p:grpSpPr>
          <p:sp>
            <p:nvSpPr>
              <p:cNvPr id="66" name="Freeform 44">
                <a:extLst>
                  <a:ext uri="{FF2B5EF4-FFF2-40B4-BE49-F238E27FC236}">
                    <a16:creationId xmlns:a16="http://schemas.microsoft.com/office/drawing/2014/main" id="{69601DAB-8DB1-1035-2034-34CF6999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1" y="237"/>
                <a:ext cx="30" cy="911"/>
              </a:xfrm>
              <a:custGeom>
                <a:avLst/>
                <a:gdLst>
                  <a:gd name="T0" fmla="*/ 40 w 40"/>
                  <a:gd name="T1" fmla="*/ 1748 h 1748"/>
                  <a:gd name="T2" fmla="*/ 0 w 40"/>
                  <a:gd name="T3" fmla="*/ 1748 h 1748"/>
                  <a:gd name="T4" fmla="*/ 0 w 40"/>
                  <a:gd name="T5" fmla="*/ 0 h 1748"/>
                  <a:gd name="T6" fmla="*/ 40 w 40"/>
                  <a:gd name="T7" fmla="*/ 0 h 1748"/>
                  <a:gd name="T8" fmla="*/ 40 w 40"/>
                  <a:gd name="T9" fmla="*/ 1748 h 1748"/>
                  <a:gd name="T10" fmla="*/ 4 w 40"/>
                  <a:gd name="T11" fmla="*/ 1744 h 1748"/>
                  <a:gd name="T12" fmla="*/ 36 w 40"/>
                  <a:gd name="T13" fmla="*/ 1744 h 1748"/>
                  <a:gd name="T14" fmla="*/ 36 w 40"/>
                  <a:gd name="T15" fmla="*/ 4 h 1748"/>
                  <a:gd name="T16" fmla="*/ 4 w 40"/>
                  <a:gd name="T17" fmla="*/ 4 h 1748"/>
                  <a:gd name="T18" fmla="*/ 4 w 40"/>
                  <a:gd name="T19" fmla="*/ 1744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748">
                    <a:moveTo>
                      <a:pt x="40" y="1748"/>
                    </a:moveTo>
                    <a:lnTo>
                      <a:pt x="0" y="174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748"/>
                    </a:lnTo>
                    <a:close/>
                    <a:moveTo>
                      <a:pt x="4" y="1744"/>
                    </a:moveTo>
                    <a:lnTo>
                      <a:pt x="36" y="1744"/>
                    </a:lnTo>
                    <a:lnTo>
                      <a:pt x="36" y="4"/>
                    </a:lnTo>
                    <a:lnTo>
                      <a:pt x="4" y="4"/>
                    </a:lnTo>
                    <a:lnTo>
                      <a:pt x="4" y="17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6FDA22AE-85F4-208B-C0DA-41F035951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4" y="246"/>
                <a:ext cx="27" cy="969"/>
              </a:xfrm>
              <a:custGeom>
                <a:avLst/>
                <a:gdLst>
                  <a:gd name="T0" fmla="*/ 36 w 36"/>
                  <a:gd name="T1" fmla="*/ 1744 h 1744"/>
                  <a:gd name="T2" fmla="*/ 0 w 36"/>
                  <a:gd name="T3" fmla="*/ 1744 h 1744"/>
                  <a:gd name="T4" fmla="*/ 0 w 36"/>
                  <a:gd name="T5" fmla="*/ 1656 h 1744"/>
                  <a:gd name="T6" fmla="*/ 36 w 36"/>
                  <a:gd name="T7" fmla="*/ 1656 h 1744"/>
                  <a:gd name="T8" fmla="*/ 36 w 36"/>
                  <a:gd name="T9" fmla="*/ 1744 h 1744"/>
                  <a:gd name="T10" fmla="*/ 36 w 36"/>
                  <a:gd name="T11" fmla="*/ 1560 h 1744"/>
                  <a:gd name="T12" fmla="*/ 0 w 36"/>
                  <a:gd name="T13" fmla="*/ 1560 h 1744"/>
                  <a:gd name="T14" fmla="*/ 0 w 36"/>
                  <a:gd name="T15" fmla="*/ 1472 h 1744"/>
                  <a:gd name="T16" fmla="*/ 36 w 36"/>
                  <a:gd name="T17" fmla="*/ 1472 h 1744"/>
                  <a:gd name="T18" fmla="*/ 36 w 36"/>
                  <a:gd name="T19" fmla="*/ 1560 h 1744"/>
                  <a:gd name="T20" fmla="*/ 36 w 36"/>
                  <a:gd name="T21" fmla="*/ 1376 h 1744"/>
                  <a:gd name="T22" fmla="*/ 0 w 36"/>
                  <a:gd name="T23" fmla="*/ 1376 h 1744"/>
                  <a:gd name="T24" fmla="*/ 0 w 36"/>
                  <a:gd name="T25" fmla="*/ 1288 h 1744"/>
                  <a:gd name="T26" fmla="*/ 36 w 36"/>
                  <a:gd name="T27" fmla="*/ 1288 h 1744"/>
                  <a:gd name="T28" fmla="*/ 36 w 36"/>
                  <a:gd name="T29" fmla="*/ 1376 h 1744"/>
                  <a:gd name="T30" fmla="*/ 36 w 36"/>
                  <a:gd name="T31" fmla="*/ 1192 h 1744"/>
                  <a:gd name="T32" fmla="*/ 0 w 36"/>
                  <a:gd name="T33" fmla="*/ 1192 h 1744"/>
                  <a:gd name="T34" fmla="*/ 0 w 36"/>
                  <a:gd name="T35" fmla="*/ 1104 h 1744"/>
                  <a:gd name="T36" fmla="*/ 36 w 36"/>
                  <a:gd name="T37" fmla="*/ 1104 h 1744"/>
                  <a:gd name="T38" fmla="*/ 36 w 36"/>
                  <a:gd name="T39" fmla="*/ 1192 h 1744"/>
                  <a:gd name="T40" fmla="*/ 36 w 36"/>
                  <a:gd name="T41" fmla="*/ 1008 h 1744"/>
                  <a:gd name="T42" fmla="*/ 0 w 36"/>
                  <a:gd name="T43" fmla="*/ 1008 h 1744"/>
                  <a:gd name="T44" fmla="*/ 0 w 36"/>
                  <a:gd name="T45" fmla="*/ 920 h 1744"/>
                  <a:gd name="T46" fmla="*/ 36 w 36"/>
                  <a:gd name="T47" fmla="*/ 920 h 1744"/>
                  <a:gd name="T48" fmla="*/ 36 w 36"/>
                  <a:gd name="T49" fmla="*/ 1008 h 1744"/>
                  <a:gd name="T50" fmla="*/ 36 w 36"/>
                  <a:gd name="T51" fmla="*/ 824 h 1744"/>
                  <a:gd name="T52" fmla="*/ 0 w 36"/>
                  <a:gd name="T53" fmla="*/ 824 h 1744"/>
                  <a:gd name="T54" fmla="*/ 0 w 36"/>
                  <a:gd name="T55" fmla="*/ 736 h 1744"/>
                  <a:gd name="T56" fmla="*/ 36 w 36"/>
                  <a:gd name="T57" fmla="*/ 736 h 1744"/>
                  <a:gd name="T58" fmla="*/ 36 w 36"/>
                  <a:gd name="T59" fmla="*/ 824 h 1744"/>
                  <a:gd name="T60" fmla="*/ 36 w 36"/>
                  <a:gd name="T61" fmla="*/ 640 h 1744"/>
                  <a:gd name="T62" fmla="*/ 0 w 36"/>
                  <a:gd name="T63" fmla="*/ 640 h 1744"/>
                  <a:gd name="T64" fmla="*/ 0 w 36"/>
                  <a:gd name="T65" fmla="*/ 552 h 1744"/>
                  <a:gd name="T66" fmla="*/ 36 w 36"/>
                  <a:gd name="T67" fmla="*/ 552 h 1744"/>
                  <a:gd name="T68" fmla="*/ 36 w 36"/>
                  <a:gd name="T69" fmla="*/ 640 h 1744"/>
                  <a:gd name="T70" fmla="*/ 36 w 36"/>
                  <a:gd name="T71" fmla="*/ 456 h 1744"/>
                  <a:gd name="T72" fmla="*/ 0 w 36"/>
                  <a:gd name="T73" fmla="*/ 456 h 1744"/>
                  <a:gd name="T74" fmla="*/ 0 w 36"/>
                  <a:gd name="T75" fmla="*/ 368 h 1744"/>
                  <a:gd name="T76" fmla="*/ 36 w 36"/>
                  <a:gd name="T77" fmla="*/ 368 h 1744"/>
                  <a:gd name="T78" fmla="*/ 36 w 36"/>
                  <a:gd name="T79" fmla="*/ 456 h 1744"/>
                  <a:gd name="T80" fmla="*/ 36 w 36"/>
                  <a:gd name="T81" fmla="*/ 272 h 1744"/>
                  <a:gd name="T82" fmla="*/ 0 w 36"/>
                  <a:gd name="T83" fmla="*/ 272 h 1744"/>
                  <a:gd name="T84" fmla="*/ 0 w 36"/>
                  <a:gd name="T85" fmla="*/ 184 h 1744"/>
                  <a:gd name="T86" fmla="*/ 36 w 36"/>
                  <a:gd name="T87" fmla="*/ 184 h 1744"/>
                  <a:gd name="T88" fmla="*/ 36 w 36"/>
                  <a:gd name="T89" fmla="*/ 272 h 1744"/>
                  <a:gd name="T90" fmla="*/ 36 w 36"/>
                  <a:gd name="T91" fmla="*/ 88 h 1744"/>
                  <a:gd name="T92" fmla="*/ 0 w 36"/>
                  <a:gd name="T93" fmla="*/ 88 h 1744"/>
                  <a:gd name="T94" fmla="*/ 0 w 36"/>
                  <a:gd name="T95" fmla="*/ 0 h 1744"/>
                  <a:gd name="T96" fmla="*/ 36 w 36"/>
                  <a:gd name="T97" fmla="*/ 0 h 1744"/>
                  <a:gd name="T98" fmla="*/ 36 w 36"/>
                  <a:gd name="T99" fmla="*/ 88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" h="1744">
                    <a:moveTo>
                      <a:pt x="36" y="1744"/>
                    </a:moveTo>
                    <a:lnTo>
                      <a:pt x="0" y="1744"/>
                    </a:lnTo>
                    <a:lnTo>
                      <a:pt x="0" y="1656"/>
                    </a:lnTo>
                    <a:lnTo>
                      <a:pt x="36" y="1656"/>
                    </a:lnTo>
                    <a:lnTo>
                      <a:pt x="36" y="1744"/>
                    </a:lnTo>
                    <a:close/>
                    <a:moveTo>
                      <a:pt x="36" y="1560"/>
                    </a:moveTo>
                    <a:lnTo>
                      <a:pt x="0" y="1560"/>
                    </a:lnTo>
                    <a:lnTo>
                      <a:pt x="0" y="1472"/>
                    </a:lnTo>
                    <a:lnTo>
                      <a:pt x="36" y="1472"/>
                    </a:lnTo>
                    <a:lnTo>
                      <a:pt x="36" y="1560"/>
                    </a:lnTo>
                    <a:close/>
                    <a:moveTo>
                      <a:pt x="36" y="1376"/>
                    </a:moveTo>
                    <a:lnTo>
                      <a:pt x="0" y="1376"/>
                    </a:lnTo>
                    <a:lnTo>
                      <a:pt x="0" y="1288"/>
                    </a:lnTo>
                    <a:lnTo>
                      <a:pt x="36" y="1288"/>
                    </a:lnTo>
                    <a:lnTo>
                      <a:pt x="36" y="1376"/>
                    </a:lnTo>
                    <a:close/>
                    <a:moveTo>
                      <a:pt x="36" y="1192"/>
                    </a:moveTo>
                    <a:lnTo>
                      <a:pt x="0" y="1192"/>
                    </a:lnTo>
                    <a:lnTo>
                      <a:pt x="0" y="1104"/>
                    </a:lnTo>
                    <a:lnTo>
                      <a:pt x="36" y="1104"/>
                    </a:lnTo>
                    <a:lnTo>
                      <a:pt x="36" y="1192"/>
                    </a:lnTo>
                    <a:close/>
                    <a:moveTo>
                      <a:pt x="36" y="1008"/>
                    </a:moveTo>
                    <a:lnTo>
                      <a:pt x="0" y="1008"/>
                    </a:lnTo>
                    <a:lnTo>
                      <a:pt x="0" y="920"/>
                    </a:lnTo>
                    <a:lnTo>
                      <a:pt x="36" y="920"/>
                    </a:lnTo>
                    <a:lnTo>
                      <a:pt x="36" y="1008"/>
                    </a:lnTo>
                    <a:close/>
                    <a:moveTo>
                      <a:pt x="36" y="824"/>
                    </a:moveTo>
                    <a:lnTo>
                      <a:pt x="0" y="824"/>
                    </a:lnTo>
                    <a:lnTo>
                      <a:pt x="0" y="736"/>
                    </a:lnTo>
                    <a:lnTo>
                      <a:pt x="36" y="736"/>
                    </a:lnTo>
                    <a:lnTo>
                      <a:pt x="36" y="824"/>
                    </a:lnTo>
                    <a:close/>
                    <a:moveTo>
                      <a:pt x="36" y="640"/>
                    </a:moveTo>
                    <a:lnTo>
                      <a:pt x="0" y="640"/>
                    </a:lnTo>
                    <a:lnTo>
                      <a:pt x="0" y="552"/>
                    </a:lnTo>
                    <a:lnTo>
                      <a:pt x="36" y="552"/>
                    </a:lnTo>
                    <a:lnTo>
                      <a:pt x="36" y="640"/>
                    </a:lnTo>
                    <a:close/>
                    <a:moveTo>
                      <a:pt x="36" y="456"/>
                    </a:moveTo>
                    <a:lnTo>
                      <a:pt x="0" y="456"/>
                    </a:lnTo>
                    <a:lnTo>
                      <a:pt x="0" y="368"/>
                    </a:lnTo>
                    <a:lnTo>
                      <a:pt x="36" y="368"/>
                    </a:lnTo>
                    <a:lnTo>
                      <a:pt x="36" y="456"/>
                    </a:lnTo>
                    <a:close/>
                    <a:moveTo>
                      <a:pt x="36" y="272"/>
                    </a:moveTo>
                    <a:lnTo>
                      <a:pt x="0" y="272"/>
                    </a:lnTo>
                    <a:lnTo>
                      <a:pt x="0" y="184"/>
                    </a:lnTo>
                    <a:lnTo>
                      <a:pt x="36" y="184"/>
                    </a:lnTo>
                    <a:lnTo>
                      <a:pt x="36" y="272"/>
                    </a:lnTo>
                    <a:close/>
                    <a:moveTo>
                      <a:pt x="36" y="88"/>
                    </a:moveTo>
                    <a:lnTo>
                      <a:pt x="0" y="8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57A99E2-8215-5006-A4B1-5CCA96AFB6B2}"/>
                </a:ext>
              </a:extLst>
            </p:cNvPr>
            <p:cNvSpPr txBox="1"/>
            <p:nvPr/>
          </p:nvSpPr>
          <p:spPr>
            <a:xfrm>
              <a:off x="4730589" y="306459"/>
              <a:ext cx="657729" cy="5952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16C5B"/>
              </a:solidFill>
            </a:ln>
          </p:spPr>
          <p:txBody>
            <a:bodyPr vert="horz" wrap="square" lIns="102181" tIns="102181" rIns="102181" bIns="102181" rtlCol="0" anchor="ctr" anchorCtr="1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ja-JP" altLang="en-US" sz="1050" b="1" dirty="0">
                  <a:solidFill>
                    <a:srgbClr val="C16C5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西新井　大師駅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946F85A6-60F6-D039-D5FA-FF3F031903BA}"/>
                </a:ext>
              </a:extLst>
            </p:cNvPr>
            <p:cNvCxnSpPr/>
            <p:nvPr/>
          </p:nvCxnSpPr>
          <p:spPr>
            <a:xfrm rot="10800000">
              <a:off x="3574526" y="2276405"/>
              <a:ext cx="3615784" cy="0"/>
            </a:xfrm>
            <a:prstGeom prst="line">
              <a:avLst/>
            </a:prstGeom>
            <a:ln w="57150">
              <a:solidFill>
                <a:srgbClr val="F6DD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248828CB-B95C-4DE4-208E-0BEF6725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090" y="1078492"/>
              <a:ext cx="322339" cy="110049"/>
            </a:xfrm>
            <a:prstGeom prst="rect">
              <a:avLst/>
            </a:prstGeom>
          </p:spPr>
        </p:pic>
        <p:sp>
          <p:nvSpPr>
            <p:cNvPr id="53" name="星 5 198">
              <a:extLst>
                <a:ext uri="{FF2B5EF4-FFF2-40B4-BE49-F238E27FC236}">
                  <a16:creationId xmlns:a16="http://schemas.microsoft.com/office/drawing/2014/main" id="{D873C1B8-DF9A-D657-C617-5D0472ADC398}"/>
                </a:ext>
              </a:extLst>
            </p:cNvPr>
            <p:cNvSpPr/>
            <p:nvPr/>
          </p:nvSpPr>
          <p:spPr>
            <a:xfrm>
              <a:off x="5768589" y="1809971"/>
              <a:ext cx="257708" cy="217830"/>
            </a:xfrm>
            <a:prstGeom prst="star5">
              <a:avLst>
                <a:gd name="adj" fmla="val 29203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546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BAB8D22-C764-B45F-49DE-09894824CABC}"/>
                </a:ext>
              </a:extLst>
            </p:cNvPr>
            <p:cNvSpPr txBox="1"/>
            <p:nvPr/>
          </p:nvSpPr>
          <p:spPr>
            <a:xfrm>
              <a:off x="5612426" y="1422043"/>
              <a:ext cx="1306436" cy="288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西新井本町公園</a:t>
              </a:r>
            </a:p>
          </p:txBody>
        </p:sp>
        <p:grpSp>
          <p:nvGrpSpPr>
            <p:cNvPr id="55" name="Group 33">
              <a:extLst>
                <a:ext uri="{FF2B5EF4-FFF2-40B4-BE49-F238E27FC236}">
                  <a16:creationId xmlns:a16="http://schemas.microsoft.com/office/drawing/2014/main" id="{95018475-9BA7-33F7-D9ED-4D8585F53F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67277" y="1781274"/>
              <a:ext cx="1259404" cy="1072744"/>
              <a:chOff x="2275" y="2223"/>
              <a:chExt cx="1120" cy="954"/>
            </a:xfrm>
            <a:solidFill>
              <a:srgbClr val="D1A44B"/>
            </a:solidFill>
          </p:grpSpPr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49B08B98-9ADB-446B-E5D4-57962923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2223"/>
                <a:ext cx="26" cy="34"/>
              </a:xfrm>
              <a:custGeom>
                <a:avLst/>
                <a:gdLst>
                  <a:gd name="T0" fmla="*/ 4 w 26"/>
                  <a:gd name="T1" fmla="*/ 34 h 34"/>
                  <a:gd name="T2" fmla="*/ 22 w 26"/>
                  <a:gd name="T3" fmla="*/ 34 h 34"/>
                  <a:gd name="T4" fmla="*/ 22 w 26"/>
                  <a:gd name="T5" fmla="*/ 34 h 34"/>
                  <a:gd name="T6" fmla="*/ 26 w 26"/>
                  <a:gd name="T7" fmla="*/ 34 h 34"/>
                  <a:gd name="T8" fmla="*/ 26 w 26"/>
                  <a:gd name="T9" fmla="*/ 30 h 34"/>
                  <a:gd name="T10" fmla="*/ 26 w 26"/>
                  <a:gd name="T11" fmla="*/ 30 h 34"/>
                  <a:gd name="T12" fmla="*/ 26 w 26"/>
                  <a:gd name="T13" fmla="*/ 28 h 34"/>
                  <a:gd name="T14" fmla="*/ 22 w 26"/>
                  <a:gd name="T15" fmla="*/ 26 h 34"/>
                  <a:gd name="T16" fmla="*/ 8 w 26"/>
                  <a:gd name="T17" fmla="*/ 26 h 34"/>
                  <a:gd name="T18" fmla="*/ 8 w 26"/>
                  <a:gd name="T19" fmla="*/ 2 h 34"/>
                  <a:gd name="T20" fmla="*/ 8 w 26"/>
                  <a:gd name="T21" fmla="*/ 2 h 34"/>
                  <a:gd name="T22" fmla="*/ 6 w 26"/>
                  <a:gd name="T23" fmla="*/ 0 h 34"/>
                  <a:gd name="T24" fmla="*/ 4 w 26"/>
                  <a:gd name="T25" fmla="*/ 0 h 34"/>
                  <a:gd name="T26" fmla="*/ 2 w 26"/>
                  <a:gd name="T27" fmla="*/ 0 h 34"/>
                  <a:gd name="T28" fmla="*/ 0 w 26"/>
                  <a:gd name="T29" fmla="*/ 2 h 34"/>
                  <a:gd name="T30" fmla="*/ 0 w 26"/>
                  <a:gd name="T31" fmla="*/ 30 h 34"/>
                  <a:gd name="T32" fmla="*/ 0 w 26"/>
                  <a:gd name="T33" fmla="*/ 30 h 34"/>
                  <a:gd name="T34" fmla="*/ 0 w 26"/>
                  <a:gd name="T35" fmla="*/ 34 h 34"/>
                  <a:gd name="T36" fmla="*/ 4 w 26"/>
                  <a:gd name="T37" fmla="*/ 34 h 34"/>
                  <a:gd name="T38" fmla="*/ 4 w 26"/>
                  <a:gd name="T3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4">
                    <a:moveTo>
                      <a:pt x="4" y="34"/>
                    </a:moveTo>
                    <a:lnTo>
                      <a:pt x="22" y="34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2" y="26"/>
                    </a:lnTo>
                    <a:lnTo>
                      <a:pt x="8" y="2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26" tIns="64663" rIns="129326" bIns="64663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546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284CD4A8-9066-795B-DBF6-078DBC6502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5" y="2709"/>
                <a:ext cx="630" cy="468"/>
              </a:xfrm>
              <a:custGeom>
                <a:avLst/>
                <a:gdLst>
                  <a:gd name="T0" fmla="*/ 592 w 630"/>
                  <a:gd name="T1" fmla="*/ 312 h 468"/>
                  <a:gd name="T2" fmla="*/ 398 w 630"/>
                  <a:gd name="T3" fmla="*/ 214 h 468"/>
                  <a:gd name="T4" fmla="*/ 366 w 630"/>
                  <a:gd name="T5" fmla="*/ 20 h 468"/>
                  <a:gd name="T6" fmla="*/ 242 w 630"/>
                  <a:gd name="T7" fmla="*/ 0 h 468"/>
                  <a:gd name="T8" fmla="*/ 138 w 630"/>
                  <a:gd name="T9" fmla="*/ 312 h 468"/>
                  <a:gd name="T10" fmla="*/ 4 w 630"/>
                  <a:gd name="T11" fmla="*/ 460 h 468"/>
                  <a:gd name="T12" fmla="*/ 0 w 630"/>
                  <a:gd name="T13" fmla="*/ 464 h 468"/>
                  <a:gd name="T14" fmla="*/ 4 w 630"/>
                  <a:gd name="T15" fmla="*/ 468 h 468"/>
                  <a:gd name="T16" fmla="*/ 630 w 630"/>
                  <a:gd name="T17" fmla="*/ 466 h 468"/>
                  <a:gd name="T18" fmla="*/ 630 w 630"/>
                  <a:gd name="T19" fmla="*/ 460 h 468"/>
                  <a:gd name="T20" fmla="*/ 140 w 630"/>
                  <a:gd name="T21" fmla="*/ 416 h 468"/>
                  <a:gd name="T22" fmla="*/ 140 w 630"/>
                  <a:gd name="T23" fmla="*/ 374 h 468"/>
                  <a:gd name="T24" fmla="*/ 192 w 630"/>
                  <a:gd name="T25" fmla="*/ 416 h 468"/>
                  <a:gd name="T26" fmla="*/ 214 w 630"/>
                  <a:gd name="T27" fmla="*/ 416 h 468"/>
                  <a:gd name="T28" fmla="*/ 192 w 630"/>
                  <a:gd name="T29" fmla="*/ 262 h 468"/>
                  <a:gd name="T30" fmla="*/ 320 w 630"/>
                  <a:gd name="T31" fmla="*/ 66 h 468"/>
                  <a:gd name="T32" fmla="*/ 334 w 630"/>
                  <a:gd name="T33" fmla="*/ 68 h 468"/>
                  <a:gd name="T34" fmla="*/ 352 w 630"/>
                  <a:gd name="T35" fmla="*/ 82 h 468"/>
                  <a:gd name="T36" fmla="*/ 360 w 630"/>
                  <a:gd name="T37" fmla="*/ 106 h 468"/>
                  <a:gd name="T38" fmla="*/ 356 w 630"/>
                  <a:gd name="T39" fmla="*/ 120 h 468"/>
                  <a:gd name="T40" fmla="*/ 342 w 630"/>
                  <a:gd name="T41" fmla="*/ 138 h 468"/>
                  <a:gd name="T42" fmla="*/ 320 w 630"/>
                  <a:gd name="T43" fmla="*/ 146 h 468"/>
                  <a:gd name="T44" fmla="*/ 304 w 630"/>
                  <a:gd name="T45" fmla="*/ 142 h 468"/>
                  <a:gd name="T46" fmla="*/ 286 w 630"/>
                  <a:gd name="T47" fmla="*/ 128 h 468"/>
                  <a:gd name="T48" fmla="*/ 278 w 630"/>
                  <a:gd name="T49" fmla="*/ 106 h 468"/>
                  <a:gd name="T50" fmla="*/ 282 w 630"/>
                  <a:gd name="T51" fmla="*/ 90 h 468"/>
                  <a:gd name="T52" fmla="*/ 296 w 630"/>
                  <a:gd name="T53" fmla="*/ 72 h 468"/>
                  <a:gd name="T54" fmla="*/ 320 w 630"/>
                  <a:gd name="T55" fmla="*/ 66 h 468"/>
                  <a:gd name="T56" fmla="*/ 292 w 630"/>
                  <a:gd name="T57" fmla="*/ 262 h 468"/>
                  <a:gd name="T58" fmla="*/ 268 w 630"/>
                  <a:gd name="T59" fmla="*/ 262 h 468"/>
                  <a:gd name="T60" fmla="*/ 272 w 630"/>
                  <a:gd name="T61" fmla="*/ 392 h 468"/>
                  <a:gd name="T62" fmla="*/ 276 w 630"/>
                  <a:gd name="T63" fmla="*/ 374 h 468"/>
                  <a:gd name="T64" fmla="*/ 292 w 630"/>
                  <a:gd name="T65" fmla="*/ 352 h 468"/>
                  <a:gd name="T66" fmla="*/ 320 w 630"/>
                  <a:gd name="T67" fmla="*/ 344 h 468"/>
                  <a:gd name="T68" fmla="*/ 338 w 630"/>
                  <a:gd name="T69" fmla="*/ 348 h 468"/>
                  <a:gd name="T70" fmla="*/ 358 w 630"/>
                  <a:gd name="T71" fmla="*/ 366 h 468"/>
                  <a:gd name="T72" fmla="*/ 366 w 630"/>
                  <a:gd name="T73" fmla="*/ 392 h 468"/>
                  <a:gd name="T74" fmla="*/ 346 w 630"/>
                  <a:gd name="T75" fmla="*/ 302 h 468"/>
                  <a:gd name="T76" fmla="*/ 370 w 630"/>
                  <a:gd name="T77" fmla="*/ 302 h 468"/>
                  <a:gd name="T78" fmla="*/ 446 w 630"/>
                  <a:gd name="T79" fmla="*/ 302 h 468"/>
                  <a:gd name="T80" fmla="*/ 448 w 630"/>
                  <a:gd name="T81" fmla="*/ 416 h 468"/>
                  <a:gd name="T82" fmla="*/ 448 w 630"/>
                  <a:gd name="T83" fmla="*/ 374 h 468"/>
                  <a:gd name="T84" fmla="*/ 498 w 630"/>
                  <a:gd name="T85" fmla="*/ 416 h 468"/>
                  <a:gd name="T86" fmla="*/ 522 w 630"/>
                  <a:gd name="T87" fmla="*/ 41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0" h="468">
                    <a:moveTo>
                      <a:pt x="626" y="460"/>
                    </a:moveTo>
                    <a:lnTo>
                      <a:pt x="592" y="460"/>
                    </a:lnTo>
                    <a:lnTo>
                      <a:pt x="592" y="312"/>
                    </a:lnTo>
                    <a:lnTo>
                      <a:pt x="500" y="312"/>
                    </a:lnTo>
                    <a:lnTo>
                      <a:pt x="500" y="214"/>
                    </a:lnTo>
                    <a:lnTo>
                      <a:pt x="398" y="214"/>
                    </a:lnTo>
                    <a:lnTo>
                      <a:pt x="398" y="0"/>
                    </a:lnTo>
                    <a:lnTo>
                      <a:pt x="366" y="0"/>
                    </a:lnTo>
                    <a:lnTo>
                      <a:pt x="366" y="20"/>
                    </a:lnTo>
                    <a:lnTo>
                      <a:pt x="272" y="20"/>
                    </a:lnTo>
                    <a:lnTo>
                      <a:pt x="272" y="0"/>
                    </a:lnTo>
                    <a:lnTo>
                      <a:pt x="242" y="0"/>
                    </a:lnTo>
                    <a:lnTo>
                      <a:pt x="242" y="214"/>
                    </a:lnTo>
                    <a:lnTo>
                      <a:pt x="138" y="214"/>
                    </a:lnTo>
                    <a:lnTo>
                      <a:pt x="138" y="312"/>
                    </a:lnTo>
                    <a:lnTo>
                      <a:pt x="46" y="312"/>
                    </a:lnTo>
                    <a:lnTo>
                      <a:pt x="46" y="460"/>
                    </a:lnTo>
                    <a:lnTo>
                      <a:pt x="4" y="460"/>
                    </a:lnTo>
                    <a:lnTo>
                      <a:pt x="4" y="460"/>
                    </a:lnTo>
                    <a:lnTo>
                      <a:pt x="2" y="460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2" y="466"/>
                    </a:lnTo>
                    <a:lnTo>
                      <a:pt x="4" y="468"/>
                    </a:lnTo>
                    <a:lnTo>
                      <a:pt x="626" y="468"/>
                    </a:lnTo>
                    <a:lnTo>
                      <a:pt x="626" y="468"/>
                    </a:lnTo>
                    <a:lnTo>
                      <a:pt x="630" y="466"/>
                    </a:lnTo>
                    <a:lnTo>
                      <a:pt x="630" y="464"/>
                    </a:lnTo>
                    <a:lnTo>
                      <a:pt x="630" y="464"/>
                    </a:lnTo>
                    <a:lnTo>
                      <a:pt x="630" y="460"/>
                    </a:lnTo>
                    <a:lnTo>
                      <a:pt x="626" y="460"/>
                    </a:lnTo>
                    <a:lnTo>
                      <a:pt x="626" y="460"/>
                    </a:lnTo>
                    <a:close/>
                    <a:moveTo>
                      <a:pt x="140" y="416"/>
                    </a:moveTo>
                    <a:lnTo>
                      <a:pt x="116" y="416"/>
                    </a:lnTo>
                    <a:lnTo>
                      <a:pt x="116" y="374"/>
                    </a:lnTo>
                    <a:lnTo>
                      <a:pt x="140" y="374"/>
                    </a:lnTo>
                    <a:lnTo>
                      <a:pt x="140" y="416"/>
                    </a:lnTo>
                    <a:close/>
                    <a:moveTo>
                      <a:pt x="214" y="416"/>
                    </a:moveTo>
                    <a:lnTo>
                      <a:pt x="192" y="416"/>
                    </a:lnTo>
                    <a:lnTo>
                      <a:pt x="192" y="374"/>
                    </a:lnTo>
                    <a:lnTo>
                      <a:pt x="214" y="374"/>
                    </a:lnTo>
                    <a:lnTo>
                      <a:pt x="214" y="416"/>
                    </a:lnTo>
                    <a:close/>
                    <a:moveTo>
                      <a:pt x="216" y="302"/>
                    </a:moveTo>
                    <a:lnTo>
                      <a:pt x="192" y="302"/>
                    </a:lnTo>
                    <a:lnTo>
                      <a:pt x="192" y="262"/>
                    </a:lnTo>
                    <a:lnTo>
                      <a:pt x="216" y="262"/>
                    </a:lnTo>
                    <a:lnTo>
                      <a:pt x="216" y="302"/>
                    </a:lnTo>
                    <a:close/>
                    <a:moveTo>
                      <a:pt x="320" y="66"/>
                    </a:moveTo>
                    <a:lnTo>
                      <a:pt x="320" y="66"/>
                    </a:lnTo>
                    <a:lnTo>
                      <a:pt x="328" y="66"/>
                    </a:lnTo>
                    <a:lnTo>
                      <a:pt x="334" y="68"/>
                    </a:lnTo>
                    <a:lnTo>
                      <a:pt x="342" y="72"/>
                    </a:lnTo>
                    <a:lnTo>
                      <a:pt x="348" y="76"/>
                    </a:lnTo>
                    <a:lnTo>
                      <a:pt x="352" y="82"/>
                    </a:lnTo>
                    <a:lnTo>
                      <a:pt x="356" y="90"/>
                    </a:lnTo>
                    <a:lnTo>
                      <a:pt x="358" y="98"/>
                    </a:lnTo>
                    <a:lnTo>
                      <a:pt x="360" y="106"/>
                    </a:lnTo>
                    <a:lnTo>
                      <a:pt x="360" y="106"/>
                    </a:lnTo>
                    <a:lnTo>
                      <a:pt x="358" y="114"/>
                    </a:lnTo>
                    <a:lnTo>
                      <a:pt x="356" y="120"/>
                    </a:lnTo>
                    <a:lnTo>
                      <a:pt x="352" y="128"/>
                    </a:lnTo>
                    <a:lnTo>
                      <a:pt x="348" y="134"/>
                    </a:lnTo>
                    <a:lnTo>
                      <a:pt x="342" y="138"/>
                    </a:lnTo>
                    <a:lnTo>
                      <a:pt x="334" y="142"/>
                    </a:lnTo>
                    <a:lnTo>
                      <a:pt x="328" y="144"/>
                    </a:lnTo>
                    <a:lnTo>
                      <a:pt x="320" y="146"/>
                    </a:lnTo>
                    <a:lnTo>
                      <a:pt x="320" y="146"/>
                    </a:lnTo>
                    <a:lnTo>
                      <a:pt x="310" y="144"/>
                    </a:lnTo>
                    <a:lnTo>
                      <a:pt x="304" y="142"/>
                    </a:lnTo>
                    <a:lnTo>
                      <a:pt x="296" y="138"/>
                    </a:lnTo>
                    <a:lnTo>
                      <a:pt x="290" y="134"/>
                    </a:lnTo>
                    <a:lnTo>
                      <a:pt x="286" y="128"/>
                    </a:lnTo>
                    <a:lnTo>
                      <a:pt x="282" y="120"/>
                    </a:lnTo>
                    <a:lnTo>
                      <a:pt x="280" y="114"/>
                    </a:lnTo>
                    <a:lnTo>
                      <a:pt x="278" y="106"/>
                    </a:lnTo>
                    <a:lnTo>
                      <a:pt x="278" y="106"/>
                    </a:lnTo>
                    <a:lnTo>
                      <a:pt x="280" y="98"/>
                    </a:lnTo>
                    <a:lnTo>
                      <a:pt x="282" y="90"/>
                    </a:lnTo>
                    <a:lnTo>
                      <a:pt x="286" y="82"/>
                    </a:lnTo>
                    <a:lnTo>
                      <a:pt x="290" y="76"/>
                    </a:lnTo>
                    <a:lnTo>
                      <a:pt x="296" y="72"/>
                    </a:lnTo>
                    <a:lnTo>
                      <a:pt x="304" y="68"/>
                    </a:lnTo>
                    <a:lnTo>
                      <a:pt x="310" y="66"/>
                    </a:lnTo>
                    <a:lnTo>
                      <a:pt x="320" y="66"/>
                    </a:lnTo>
                    <a:lnTo>
                      <a:pt x="320" y="66"/>
                    </a:lnTo>
                    <a:close/>
                    <a:moveTo>
                      <a:pt x="268" y="262"/>
                    </a:moveTo>
                    <a:lnTo>
                      <a:pt x="292" y="262"/>
                    </a:lnTo>
                    <a:lnTo>
                      <a:pt x="292" y="302"/>
                    </a:lnTo>
                    <a:lnTo>
                      <a:pt x="268" y="302"/>
                    </a:lnTo>
                    <a:lnTo>
                      <a:pt x="268" y="262"/>
                    </a:lnTo>
                    <a:close/>
                    <a:moveTo>
                      <a:pt x="366" y="460"/>
                    </a:moveTo>
                    <a:lnTo>
                      <a:pt x="272" y="460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72" y="382"/>
                    </a:lnTo>
                    <a:lnTo>
                      <a:pt x="276" y="374"/>
                    </a:lnTo>
                    <a:lnTo>
                      <a:pt x="280" y="366"/>
                    </a:lnTo>
                    <a:lnTo>
                      <a:pt x="286" y="358"/>
                    </a:lnTo>
                    <a:lnTo>
                      <a:pt x="292" y="352"/>
                    </a:lnTo>
                    <a:lnTo>
                      <a:pt x="300" y="348"/>
                    </a:lnTo>
                    <a:lnTo>
                      <a:pt x="310" y="346"/>
                    </a:lnTo>
                    <a:lnTo>
                      <a:pt x="320" y="344"/>
                    </a:lnTo>
                    <a:lnTo>
                      <a:pt x="320" y="344"/>
                    </a:lnTo>
                    <a:lnTo>
                      <a:pt x="328" y="346"/>
                    </a:lnTo>
                    <a:lnTo>
                      <a:pt x="338" y="348"/>
                    </a:lnTo>
                    <a:lnTo>
                      <a:pt x="346" y="352"/>
                    </a:lnTo>
                    <a:lnTo>
                      <a:pt x="352" y="358"/>
                    </a:lnTo>
                    <a:lnTo>
                      <a:pt x="358" y="366"/>
                    </a:lnTo>
                    <a:lnTo>
                      <a:pt x="362" y="374"/>
                    </a:lnTo>
                    <a:lnTo>
                      <a:pt x="366" y="382"/>
                    </a:lnTo>
                    <a:lnTo>
                      <a:pt x="366" y="392"/>
                    </a:lnTo>
                    <a:lnTo>
                      <a:pt x="366" y="460"/>
                    </a:lnTo>
                    <a:close/>
                    <a:moveTo>
                      <a:pt x="370" y="302"/>
                    </a:moveTo>
                    <a:lnTo>
                      <a:pt x="346" y="302"/>
                    </a:lnTo>
                    <a:lnTo>
                      <a:pt x="346" y="262"/>
                    </a:lnTo>
                    <a:lnTo>
                      <a:pt x="370" y="262"/>
                    </a:lnTo>
                    <a:lnTo>
                      <a:pt x="370" y="302"/>
                    </a:lnTo>
                    <a:close/>
                    <a:moveTo>
                      <a:pt x="424" y="262"/>
                    </a:moveTo>
                    <a:lnTo>
                      <a:pt x="446" y="262"/>
                    </a:lnTo>
                    <a:lnTo>
                      <a:pt x="446" y="302"/>
                    </a:lnTo>
                    <a:lnTo>
                      <a:pt x="424" y="302"/>
                    </a:lnTo>
                    <a:lnTo>
                      <a:pt x="424" y="262"/>
                    </a:lnTo>
                    <a:close/>
                    <a:moveTo>
                      <a:pt x="448" y="416"/>
                    </a:moveTo>
                    <a:lnTo>
                      <a:pt x="424" y="416"/>
                    </a:lnTo>
                    <a:lnTo>
                      <a:pt x="424" y="374"/>
                    </a:lnTo>
                    <a:lnTo>
                      <a:pt x="448" y="374"/>
                    </a:lnTo>
                    <a:lnTo>
                      <a:pt x="448" y="416"/>
                    </a:lnTo>
                    <a:close/>
                    <a:moveTo>
                      <a:pt x="522" y="416"/>
                    </a:moveTo>
                    <a:lnTo>
                      <a:pt x="498" y="416"/>
                    </a:lnTo>
                    <a:lnTo>
                      <a:pt x="498" y="374"/>
                    </a:lnTo>
                    <a:lnTo>
                      <a:pt x="522" y="374"/>
                    </a:lnTo>
                    <a:lnTo>
                      <a:pt x="522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26" tIns="64663" rIns="129326" bIns="64663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546" dirty="0"/>
              </a:p>
            </p:txBody>
          </p:sp>
        </p:grp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C14319B-482B-DD46-62C6-C8D9A9CE7309}"/>
                </a:ext>
              </a:extLst>
            </p:cNvPr>
            <p:cNvSpPr/>
            <p:nvPr/>
          </p:nvSpPr>
          <p:spPr>
            <a:xfrm>
              <a:off x="4608080" y="2846365"/>
              <a:ext cx="793026" cy="140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1A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kumimoji="1" lang="ja-JP" altLang="en-US" sz="800" dirty="0">
                  <a:solidFill>
                    <a:schemeClr val="accent4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西新井小学校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C8067A4-72C0-F270-6C60-42717BFFE0AF}"/>
                </a:ext>
              </a:extLst>
            </p:cNvPr>
            <p:cNvSpPr/>
            <p:nvPr/>
          </p:nvSpPr>
          <p:spPr>
            <a:xfrm>
              <a:off x="4214141" y="1220124"/>
              <a:ext cx="946175" cy="1934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1A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kumimoji="1" lang="ja-JP" altLang="en-US" sz="800" dirty="0">
                  <a:solidFill>
                    <a:schemeClr val="accent4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セブンイレブン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FB5211-32B7-98F0-F768-4398B2674815}"/>
              </a:ext>
            </a:extLst>
          </p:cNvPr>
          <p:cNvSpPr txBox="1"/>
          <p:nvPr/>
        </p:nvSpPr>
        <p:spPr>
          <a:xfrm>
            <a:off x="453395" y="267510"/>
            <a:ext cx="6137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spc="50" dirty="0">
                <a:ln w="0"/>
                <a:solidFill>
                  <a:srgbClr val="FF757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医</a:t>
            </a:r>
            <a:r>
              <a:rPr lang="en-US" altLang="ja-JP" sz="2400" b="1" spc="50" dirty="0">
                <a:ln w="0"/>
                <a:solidFill>
                  <a:srgbClr val="FF757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ja-JP" altLang="en-US" sz="2400" b="1" spc="50" dirty="0">
                <a:ln w="0"/>
                <a:solidFill>
                  <a:srgbClr val="FF757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成和会 西新井病院・</a:t>
            </a:r>
            <a:endParaRPr lang="en-US" altLang="ja-JP" sz="2400" b="1" spc="50" dirty="0">
              <a:ln w="0"/>
              <a:solidFill>
                <a:srgbClr val="FF757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ja-JP" altLang="en-US" sz="2400" b="1" spc="50" dirty="0">
                <a:ln w="0"/>
                <a:solidFill>
                  <a:srgbClr val="FF757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地域包括支援センター西新井本町 </a:t>
            </a:r>
            <a:r>
              <a:rPr lang="ja-JP" altLang="en-US" sz="2000" b="1" spc="50" dirty="0">
                <a:ln w="0"/>
                <a:solidFill>
                  <a:srgbClr val="FF757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共催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D10184-D276-5802-EEEF-B1F4AA71D9A2}"/>
              </a:ext>
            </a:extLst>
          </p:cNvPr>
          <p:cNvSpPr/>
          <p:nvPr/>
        </p:nvSpPr>
        <p:spPr>
          <a:xfrm>
            <a:off x="0" y="1098611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66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D7E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 ExtraBold" panose="020B0902020204020204" pitchFamily="34" charset="0"/>
                <a:ea typeface="HGP創英角ﾎﾟｯﾌﾟ体" panose="040B0A00000000000000" pitchFamily="50" charset="-128"/>
              </a:rPr>
              <a:t>ふれあい健康まつり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0CDF1B-E544-8547-AE0E-8A0F91F85E48}"/>
              </a:ext>
            </a:extLst>
          </p:cNvPr>
          <p:cNvSpPr txBox="1"/>
          <p:nvPr/>
        </p:nvSpPr>
        <p:spPr>
          <a:xfrm>
            <a:off x="130923" y="1904120"/>
            <a:ext cx="472540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令和</a:t>
            </a:r>
            <a:r>
              <a:rPr kumimoji="1" lang="en-US" altLang="ja-JP" sz="48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6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年</a:t>
            </a:r>
            <a:r>
              <a:rPr kumimoji="1" lang="en-US" altLang="ja-JP" sz="48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9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月</a:t>
            </a:r>
            <a:r>
              <a:rPr kumimoji="1" lang="en-US" altLang="ja-JP" sz="48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21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日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(</a:t>
            </a:r>
            <a:r>
              <a:rPr kumimoji="1" lang="ja-JP" altLang="en-US" sz="40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土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)</a:t>
            </a:r>
            <a:endParaRPr kumimoji="1" lang="en-US" altLang="ja-JP" sz="3600" b="1" dirty="0">
              <a:solidFill>
                <a:schemeClr val="accent5">
                  <a:lumMod val="50000"/>
                </a:schemeClr>
              </a:solidFill>
              <a:latin typeface="ITC Bookman" panose="02050504040505020204" pitchFamily="18" charset="0"/>
            </a:endParaRPr>
          </a:p>
          <a:p>
            <a:pPr algn="ctr">
              <a:lnSpc>
                <a:spcPts val="5000"/>
              </a:lnSpc>
            </a:pPr>
            <a:r>
              <a:rPr kumimoji="1" lang="ja-JP" altLang="en-US" sz="36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午後</a:t>
            </a:r>
            <a:r>
              <a:rPr kumimoji="1" lang="en-US" altLang="ja-JP" sz="48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1</a:t>
            </a:r>
            <a:r>
              <a:rPr kumimoji="1" lang="ja-JP" altLang="en-US" sz="36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時～</a:t>
            </a:r>
            <a:r>
              <a:rPr kumimoji="1" lang="en-US" altLang="ja-JP" sz="48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3</a:t>
            </a:r>
            <a:r>
              <a:rPr kumimoji="1" lang="ja-JP" altLang="en-US" sz="3600" b="1" dirty="0">
                <a:solidFill>
                  <a:schemeClr val="accent5">
                    <a:lumMod val="50000"/>
                  </a:schemeClr>
                </a:solidFill>
                <a:latin typeface="ITC Bookman" panose="02050504040505020204" pitchFamily="18" charset="0"/>
              </a:rPr>
              <a:t>時</a:t>
            </a:r>
            <a:endParaRPr kumimoji="1" lang="en-US" altLang="ja-JP" sz="3600" b="1" dirty="0">
              <a:solidFill>
                <a:schemeClr val="accent5">
                  <a:lumMod val="50000"/>
                </a:schemeClr>
              </a:solidFill>
              <a:latin typeface="ITC Bookman" panose="020505040405050202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8A13FB-DB75-A548-C468-81AD54DFA253}"/>
              </a:ext>
            </a:extLst>
          </p:cNvPr>
          <p:cNvSpPr txBox="1"/>
          <p:nvPr/>
        </p:nvSpPr>
        <p:spPr>
          <a:xfrm>
            <a:off x="178425" y="9047684"/>
            <a:ext cx="6551177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　　協賛；興野北町会・千代田セレモニー西新井ホール・レイス治療院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　　　レコードブック西新井大師・デイサービスハレレアホーム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　　　グッドファーマシー西新井駅前店・南山堂薬局西新井駅前店　　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　　　</a:t>
            </a:r>
            <a:r>
              <a:rPr kumimoji="1" lang="en-US" altLang="ja-JP" sz="1200" dirty="0"/>
              <a:t>NPO</a:t>
            </a:r>
            <a:r>
              <a:rPr kumimoji="1" lang="ja-JP" altLang="en-US" sz="1200" dirty="0"/>
              <a:t>法人医療介護</a:t>
            </a:r>
            <a:r>
              <a:rPr kumimoji="1" lang="en-US" altLang="ja-JP" sz="1200" dirty="0"/>
              <a:t>-</a:t>
            </a:r>
            <a:r>
              <a:rPr kumimoji="1" lang="ja-JP" altLang="en-US" sz="1200" dirty="0"/>
              <a:t>福祉ネットワークメディネットあだち・医療法人社団八葉会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CB33CBE-BED2-B930-DA27-CDCCB9391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71" y="8650754"/>
            <a:ext cx="1230384" cy="33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A8FFF4C-A66C-BC67-DDA7-EABA00D012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8989" r="8651" b="9364"/>
          <a:stretch/>
        </p:blipFill>
        <p:spPr bwMode="auto">
          <a:xfrm>
            <a:off x="1346862" y="8276325"/>
            <a:ext cx="918787" cy="748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17720B5-CE03-778F-E0E6-207AB2A21BD2}"/>
              </a:ext>
            </a:extLst>
          </p:cNvPr>
          <p:cNvSpPr txBox="1"/>
          <p:nvPr/>
        </p:nvSpPr>
        <p:spPr>
          <a:xfrm>
            <a:off x="102654" y="3378387"/>
            <a:ext cx="511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ITC Bookman" panose="02050504040505020204" pitchFamily="18" charset="0"/>
              </a:rPr>
              <a:t>会場；</a:t>
            </a:r>
            <a:r>
              <a:rPr kumimoji="1" lang="ja-JP" altLang="en-US" sz="2400" b="1" dirty="0">
                <a:latin typeface="ITC Bookman" panose="02050504040505020204" pitchFamily="18" charset="0"/>
              </a:rPr>
              <a:t>西新井本町公園</a:t>
            </a:r>
            <a:r>
              <a:rPr kumimoji="1" lang="ja-JP" altLang="en-US" sz="2000" b="1" dirty="0">
                <a:latin typeface="ITC Bookman" panose="02050504040505020204" pitchFamily="18" charset="0"/>
              </a:rPr>
              <a:t>（</a:t>
            </a:r>
            <a:r>
              <a:rPr kumimoji="1" lang="ja-JP" altLang="en-US" b="1" dirty="0">
                <a:latin typeface="ITC Bookman" panose="02050504040505020204" pitchFamily="18" charset="0"/>
              </a:rPr>
              <a:t>西新井本町</a:t>
            </a:r>
            <a:r>
              <a:rPr kumimoji="1" lang="en-US" altLang="ja-JP" b="1" dirty="0">
                <a:latin typeface="ITC Bookman" panose="02050504040505020204" pitchFamily="18" charset="0"/>
              </a:rPr>
              <a:t>5-7</a:t>
            </a:r>
            <a:r>
              <a:rPr kumimoji="1" lang="ja-JP" altLang="en-US" b="1" dirty="0">
                <a:latin typeface="ITC Bookman" panose="02050504040505020204" pitchFamily="18" charset="0"/>
              </a:rPr>
              <a:t>）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A47815E-BB1F-5273-E89B-51FF39F50F86}"/>
              </a:ext>
            </a:extLst>
          </p:cNvPr>
          <p:cNvCxnSpPr>
            <a:cxnSpLocks/>
          </p:cNvCxnSpPr>
          <p:nvPr/>
        </p:nvCxnSpPr>
        <p:spPr>
          <a:xfrm flipV="1">
            <a:off x="3256834" y="4326344"/>
            <a:ext cx="3391996" cy="26644"/>
          </a:xfrm>
          <a:prstGeom prst="line">
            <a:avLst/>
          </a:prstGeom>
          <a:ln w="152400">
            <a:solidFill>
              <a:srgbClr val="F6D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>
            <a:extLst>
              <a:ext uri="{FF2B5EF4-FFF2-40B4-BE49-F238E27FC236}">
                <a16:creationId xmlns:a16="http://schemas.microsoft.com/office/drawing/2014/main" id="{722CF6E3-230F-B35A-FDC2-812DB5544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27" y="4771548"/>
            <a:ext cx="344383" cy="117788"/>
          </a:xfrm>
          <a:prstGeom prst="rect">
            <a:avLst/>
          </a:prstGeom>
        </p:spPr>
      </p:pic>
      <p:sp>
        <p:nvSpPr>
          <p:cNvPr id="75" name="Freeform 14">
            <a:extLst>
              <a:ext uri="{FF2B5EF4-FFF2-40B4-BE49-F238E27FC236}">
                <a16:creationId xmlns:a16="http://schemas.microsoft.com/office/drawing/2014/main" id="{14FC67C7-41A8-5039-0080-7336D124B031}"/>
              </a:ext>
            </a:extLst>
          </p:cNvPr>
          <p:cNvSpPr>
            <a:spLocks noEditPoints="1"/>
          </p:cNvSpPr>
          <p:nvPr/>
        </p:nvSpPr>
        <p:spPr bwMode="auto">
          <a:xfrm>
            <a:off x="6428869" y="4814757"/>
            <a:ext cx="306073" cy="227448"/>
          </a:xfrm>
          <a:custGeom>
            <a:avLst/>
            <a:gdLst>
              <a:gd name="T0" fmla="*/ 368 w 372"/>
              <a:gd name="T1" fmla="*/ 402 h 410"/>
              <a:gd name="T2" fmla="*/ 348 w 372"/>
              <a:gd name="T3" fmla="*/ 402 h 410"/>
              <a:gd name="T4" fmla="*/ 348 w 372"/>
              <a:gd name="T5" fmla="*/ 0 h 410"/>
              <a:gd name="T6" fmla="*/ 28 w 372"/>
              <a:gd name="T7" fmla="*/ 0 h 410"/>
              <a:gd name="T8" fmla="*/ 28 w 372"/>
              <a:gd name="T9" fmla="*/ 402 h 410"/>
              <a:gd name="T10" fmla="*/ 4 w 372"/>
              <a:gd name="T11" fmla="*/ 402 h 410"/>
              <a:gd name="T12" fmla="*/ 4 w 372"/>
              <a:gd name="T13" fmla="*/ 402 h 410"/>
              <a:gd name="T14" fmla="*/ 0 w 372"/>
              <a:gd name="T15" fmla="*/ 404 h 410"/>
              <a:gd name="T16" fmla="*/ 0 w 372"/>
              <a:gd name="T17" fmla="*/ 406 h 410"/>
              <a:gd name="T18" fmla="*/ 0 w 372"/>
              <a:gd name="T19" fmla="*/ 406 h 410"/>
              <a:gd name="T20" fmla="*/ 0 w 372"/>
              <a:gd name="T21" fmla="*/ 410 h 410"/>
              <a:gd name="T22" fmla="*/ 4 w 372"/>
              <a:gd name="T23" fmla="*/ 410 h 410"/>
              <a:gd name="T24" fmla="*/ 368 w 372"/>
              <a:gd name="T25" fmla="*/ 410 h 410"/>
              <a:gd name="T26" fmla="*/ 368 w 372"/>
              <a:gd name="T27" fmla="*/ 410 h 410"/>
              <a:gd name="T28" fmla="*/ 370 w 372"/>
              <a:gd name="T29" fmla="*/ 410 h 410"/>
              <a:gd name="T30" fmla="*/ 372 w 372"/>
              <a:gd name="T31" fmla="*/ 406 h 410"/>
              <a:gd name="T32" fmla="*/ 372 w 372"/>
              <a:gd name="T33" fmla="*/ 406 h 410"/>
              <a:gd name="T34" fmla="*/ 370 w 372"/>
              <a:gd name="T35" fmla="*/ 404 h 410"/>
              <a:gd name="T36" fmla="*/ 368 w 372"/>
              <a:gd name="T37" fmla="*/ 402 h 410"/>
              <a:gd name="T38" fmla="*/ 368 w 372"/>
              <a:gd name="T39" fmla="*/ 402 h 410"/>
              <a:gd name="T40" fmla="*/ 248 w 372"/>
              <a:gd name="T41" fmla="*/ 62 h 410"/>
              <a:gd name="T42" fmla="*/ 280 w 372"/>
              <a:gd name="T43" fmla="*/ 62 h 410"/>
              <a:gd name="T44" fmla="*/ 280 w 372"/>
              <a:gd name="T45" fmla="*/ 118 h 410"/>
              <a:gd name="T46" fmla="*/ 248 w 372"/>
              <a:gd name="T47" fmla="*/ 118 h 410"/>
              <a:gd name="T48" fmla="*/ 248 w 372"/>
              <a:gd name="T49" fmla="*/ 62 h 410"/>
              <a:gd name="T50" fmla="*/ 248 w 372"/>
              <a:gd name="T51" fmla="*/ 170 h 410"/>
              <a:gd name="T52" fmla="*/ 280 w 372"/>
              <a:gd name="T53" fmla="*/ 170 h 410"/>
              <a:gd name="T54" fmla="*/ 280 w 372"/>
              <a:gd name="T55" fmla="*/ 224 h 410"/>
              <a:gd name="T56" fmla="*/ 248 w 372"/>
              <a:gd name="T57" fmla="*/ 224 h 410"/>
              <a:gd name="T58" fmla="*/ 248 w 372"/>
              <a:gd name="T59" fmla="*/ 170 h 410"/>
              <a:gd name="T60" fmla="*/ 240 w 372"/>
              <a:gd name="T61" fmla="*/ 400 h 410"/>
              <a:gd name="T62" fmla="*/ 194 w 372"/>
              <a:gd name="T63" fmla="*/ 400 h 410"/>
              <a:gd name="T64" fmla="*/ 194 w 372"/>
              <a:gd name="T65" fmla="*/ 314 h 410"/>
              <a:gd name="T66" fmla="*/ 240 w 372"/>
              <a:gd name="T67" fmla="*/ 314 h 410"/>
              <a:gd name="T68" fmla="*/ 240 w 372"/>
              <a:gd name="T69" fmla="*/ 400 h 410"/>
              <a:gd name="T70" fmla="*/ 170 w 372"/>
              <a:gd name="T71" fmla="*/ 62 h 410"/>
              <a:gd name="T72" fmla="*/ 200 w 372"/>
              <a:gd name="T73" fmla="*/ 62 h 410"/>
              <a:gd name="T74" fmla="*/ 200 w 372"/>
              <a:gd name="T75" fmla="*/ 118 h 410"/>
              <a:gd name="T76" fmla="*/ 170 w 372"/>
              <a:gd name="T77" fmla="*/ 118 h 410"/>
              <a:gd name="T78" fmla="*/ 170 w 372"/>
              <a:gd name="T79" fmla="*/ 62 h 410"/>
              <a:gd name="T80" fmla="*/ 170 w 372"/>
              <a:gd name="T81" fmla="*/ 170 h 410"/>
              <a:gd name="T82" fmla="*/ 200 w 372"/>
              <a:gd name="T83" fmla="*/ 170 h 410"/>
              <a:gd name="T84" fmla="*/ 200 w 372"/>
              <a:gd name="T85" fmla="*/ 224 h 410"/>
              <a:gd name="T86" fmla="*/ 170 w 372"/>
              <a:gd name="T87" fmla="*/ 224 h 410"/>
              <a:gd name="T88" fmla="*/ 170 w 372"/>
              <a:gd name="T89" fmla="*/ 170 h 410"/>
              <a:gd name="T90" fmla="*/ 140 w 372"/>
              <a:gd name="T91" fmla="*/ 314 h 410"/>
              <a:gd name="T92" fmla="*/ 186 w 372"/>
              <a:gd name="T93" fmla="*/ 314 h 410"/>
              <a:gd name="T94" fmla="*/ 186 w 372"/>
              <a:gd name="T95" fmla="*/ 400 h 410"/>
              <a:gd name="T96" fmla="*/ 140 w 372"/>
              <a:gd name="T97" fmla="*/ 400 h 410"/>
              <a:gd name="T98" fmla="*/ 140 w 372"/>
              <a:gd name="T99" fmla="*/ 314 h 410"/>
              <a:gd name="T100" fmla="*/ 92 w 372"/>
              <a:gd name="T101" fmla="*/ 62 h 410"/>
              <a:gd name="T102" fmla="*/ 124 w 372"/>
              <a:gd name="T103" fmla="*/ 62 h 410"/>
              <a:gd name="T104" fmla="*/ 124 w 372"/>
              <a:gd name="T105" fmla="*/ 118 h 410"/>
              <a:gd name="T106" fmla="*/ 92 w 372"/>
              <a:gd name="T107" fmla="*/ 118 h 410"/>
              <a:gd name="T108" fmla="*/ 92 w 372"/>
              <a:gd name="T109" fmla="*/ 62 h 410"/>
              <a:gd name="T110" fmla="*/ 92 w 372"/>
              <a:gd name="T111" fmla="*/ 170 h 410"/>
              <a:gd name="T112" fmla="*/ 124 w 372"/>
              <a:gd name="T113" fmla="*/ 170 h 410"/>
              <a:gd name="T114" fmla="*/ 124 w 372"/>
              <a:gd name="T115" fmla="*/ 224 h 410"/>
              <a:gd name="T116" fmla="*/ 92 w 372"/>
              <a:gd name="T117" fmla="*/ 224 h 410"/>
              <a:gd name="T118" fmla="*/ 92 w 372"/>
              <a:gd name="T119" fmla="*/ 17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2" h="410">
                <a:moveTo>
                  <a:pt x="368" y="402"/>
                </a:moveTo>
                <a:lnTo>
                  <a:pt x="348" y="402"/>
                </a:lnTo>
                <a:lnTo>
                  <a:pt x="348" y="0"/>
                </a:lnTo>
                <a:lnTo>
                  <a:pt x="28" y="0"/>
                </a:lnTo>
                <a:lnTo>
                  <a:pt x="28" y="402"/>
                </a:lnTo>
                <a:lnTo>
                  <a:pt x="4" y="402"/>
                </a:lnTo>
                <a:lnTo>
                  <a:pt x="4" y="402"/>
                </a:lnTo>
                <a:lnTo>
                  <a:pt x="0" y="404"/>
                </a:lnTo>
                <a:lnTo>
                  <a:pt x="0" y="406"/>
                </a:lnTo>
                <a:lnTo>
                  <a:pt x="0" y="406"/>
                </a:lnTo>
                <a:lnTo>
                  <a:pt x="0" y="410"/>
                </a:lnTo>
                <a:lnTo>
                  <a:pt x="4" y="410"/>
                </a:lnTo>
                <a:lnTo>
                  <a:pt x="368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06"/>
                </a:lnTo>
                <a:lnTo>
                  <a:pt x="372" y="406"/>
                </a:lnTo>
                <a:lnTo>
                  <a:pt x="370" y="404"/>
                </a:lnTo>
                <a:lnTo>
                  <a:pt x="368" y="402"/>
                </a:lnTo>
                <a:lnTo>
                  <a:pt x="368" y="402"/>
                </a:lnTo>
                <a:close/>
                <a:moveTo>
                  <a:pt x="248" y="62"/>
                </a:moveTo>
                <a:lnTo>
                  <a:pt x="280" y="62"/>
                </a:lnTo>
                <a:lnTo>
                  <a:pt x="280" y="118"/>
                </a:lnTo>
                <a:lnTo>
                  <a:pt x="248" y="118"/>
                </a:lnTo>
                <a:lnTo>
                  <a:pt x="248" y="62"/>
                </a:lnTo>
                <a:close/>
                <a:moveTo>
                  <a:pt x="248" y="170"/>
                </a:moveTo>
                <a:lnTo>
                  <a:pt x="280" y="170"/>
                </a:lnTo>
                <a:lnTo>
                  <a:pt x="280" y="224"/>
                </a:lnTo>
                <a:lnTo>
                  <a:pt x="248" y="224"/>
                </a:lnTo>
                <a:lnTo>
                  <a:pt x="248" y="170"/>
                </a:lnTo>
                <a:close/>
                <a:moveTo>
                  <a:pt x="240" y="400"/>
                </a:moveTo>
                <a:lnTo>
                  <a:pt x="194" y="400"/>
                </a:lnTo>
                <a:lnTo>
                  <a:pt x="194" y="314"/>
                </a:lnTo>
                <a:lnTo>
                  <a:pt x="240" y="314"/>
                </a:lnTo>
                <a:lnTo>
                  <a:pt x="240" y="400"/>
                </a:lnTo>
                <a:close/>
                <a:moveTo>
                  <a:pt x="170" y="62"/>
                </a:moveTo>
                <a:lnTo>
                  <a:pt x="200" y="62"/>
                </a:lnTo>
                <a:lnTo>
                  <a:pt x="200" y="118"/>
                </a:lnTo>
                <a:lnTo>
                  <a:pt x="170" y="118"/>
                </a:lnTo>
                <a:lnTo>
                  <a:pt x="170" y="62"/>
                </a:lnTo>
                <a:close/>
                <a:moveTo>
                  <a:pt x="170" y="170"/>
                </a:moveTo>
                <a:lnTo>
                  <a:pt x="200" y="170"/>
                </a:lnTo>
                <a:lnTo>
                  <a:pt x="200" y="224"/>
                </a:lnTo>
                <a:lnTo>
                  <a:pt x="170" y="224"/>
                </a:lnTo>
                <a:lnTo>
                  <a:pt x="170" y="170"/>
                </a:lnTo>
                <a:close/>
                <a:moveTo>
                  <a:pt x="140" y="314"/>
                </a:moveTo>
                <a:lnTo>
                  <a:pt x="186" y="314"/>
                </a:lnTo>
                <a:lnTo>
                  <a:pt x="186" y="400"/>
                </a:lnTo>
                <a:lnTo>
                  <a:pt x="140" y="400"/>
                </a:lnTo>
                <a:lnTo>
                  <a:pt x="140" y="314"/>
                </a:lnTo>
                <a:close/>
                <a:moveTo>
                  <a:pt x="92" y="62"/>
                </a:moveTo>
                <a:lnTo>
                  <a:pt x="124" y="62"/>
                </a:lnTo>
                <a:lnTo>
                  <a:pt x="124" y="118"/>
                </a:lnTo>
                <a:lnTo>
                  <a:pt x="92" y="118"/>
                </a:lnTo>
                <a:lnTo>
                  <a:pt x="92" y="62"/>
                </a:lnTo>
                <a:close/>
                <a:moveTo>
                  <a:pt x="92" y="170"/>
                </a:moveTo>
                <a:lnTo>
                  <a:pt x="124" y="170"/>
                </a:lnTo>
                <a:lnTo>
                  <a:pt x="124" y="224"/>
                </a:lnTo>
                <a:lnTo>
                  <a:pt x="92" y="224"/>
                </a:lnTo>
                <a:lnTo>
                  <a:pt x="92" y="170"/>
                </a:lnTo>
                <a:close/>
              </a:path>
            </a:pathLst>
          </a:custGeom>
          <a:solidFill>
            <a:srgbClr val="D1A44B"/>
          </a:solidFill>
          <a:ln>
            <a:noFill/>
          </a:ln>
        </p:spPr>
        <p:txBody>
          <a:bodyPr vert="horz" wrap="square" lIns="129326" tIns="64663" rIns="129326" bIns="64663" numCol="1" anchor="t" anchorCtr="0" compatLnSpc="1">
            <a:prstTxWarp prst="textNoShape">
              <a:avLst/>
            </a:prstTxWarp>
          </a:bodyPr>
          <a:lstStyle/>
          <a:p>
            <a:endParaRPr lang="ja-JP" altLang="en-US" sz="2546" dirty="0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ED70C9B-88E2-F539-81DE-8D9E335A58F9}"/>
              </a:ext>
            </a:extLst>
          </p:cNvPr>
          <p:cNvSpPr/>
          <p:nvPr/>
        </p:nvSpPr>
        <p:spPr>
          <a:xfrm>
            <a:off x="5886677" y="5137441"/>
            <a:ext cx="904322" cy="175437"/>
          </a:xfrm>
          <a:prstGeom prst="rect">
            <a:avLst/>
          </a:prstGeom>
          <a:solidFill>
            <a:schemeClr val="bg1"/>
          </a:solidFill>
          <a:ln w="9525">
            <a:solidFill>
              <a:srgbClr val="D1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kumimoji="1" lang="ja-JP" altLang="en-US" sz="8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アリオ西新井店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85A07A3-5976-FBF9-E412-46053B16230E}"/>
              </a:ext>
            </a:extLst>
          </p:cNvPr>
          <p:cNvCxnSpPr>
            <a:cxnSpLocks/>
          </p:cNvCxnSpPr>
          <p:nvPr/>
        </p:nvCxnSpPr>
        <p:spPr>
          <a:xfrm flipH="1" flipV="1">
            <a:off x="3101632" y="4760485"/>
            <a:ext cx="3718939" cy="2499"/>
          </a:xfrm>
          <a:prstGeom prst="line">
            <a:avLst/>
          </a:prstGeom>
          <a:ln w="57150">
            <a:solidFill>
              <a:srgbClr val="F6D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6F01422-6F5E-E609-8B5E-23978C1D9037}"/>
              </a:ext>
            </a:extLst>
          </p:cNvPr>
          <p:cNvCxnSpPr>
            <a:cxnSpLocks/>
          </p:cNvCxnSpPr>
          <p:nvPr/>
        </p:nvCxnSpPr>
        <p:spPr>
          <a:xfrm flipH="1">
            <a:off x="3101632" y="5191446"/>
            <a:ext cx="1834658" cy="12971"/>
          </a:xfrm>
          <a:prstGeom prst="line">
            <a:avLst/>
          </a:prstGeom>
          <a:ln w="57150">
            <a:solidFill>
              <a:srgbClr val="F6D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0">
            <a:extLst>
              <a:ext uri="{FF2B5EF4-FFF2-40B4-BE49-F238E27FC236}">
                <a16:creationId xmlns:a16="http://schemas.microsoft.com/office/drawing/2014/main" id="{987EED64-642C-4938-0546-09139E0ABF2D}"/>
              </a:ext>
            </a:extLst>
          </p:cNvPr>
          <p:cNvSpPr>
            <a:spLocks noEditPoints="1"/>
          </p:cNvSpPr>
          <p:nvPr/>
        </p:nvSpPr>
        <p:spPr bwMode="auto">
          <a:xfrm>
            <a:off x="4053104" y="4862371"/>
            <a:ext cx="231070" cy="248129"/>
          </a:xfrm>
          <a:custGeom>
            <a:avLst/>
            <a:gdLst>
              <a:gd name="T0" fmla="*/ 276 w 300"/>
              <a:gd name="T1" fmla="*/ 402 h 410"/>
              <a:gd name="T2" fmla="*/ 28 w 300"/>
              <a:gd name="T3" fmla="*/ 0 h 410"/>
              <a:gd name="T4" fmla="*/ 4 w 300"/>
              <a:gd name="T5" fmla="*/ 402 h 410"/>
              <a:gd name="T6" fmla="*/ 2 w 300"/>
              <a:gd name="T7" fmla="*/ 404 h 410"/>
              <a:gd name="T8" fmla="*/ 0 w 300"/>
              <a:gd name="T9" fmla="*/ 406 h 410"/>
              <a:gd name="T10" fmla="*/ 4 w 300"/>
              <a:gd name="T11" fmla="*/ 410 h 410"/>
              <a:gd name="T12" fmla="*/ 296 w 300"/>
              <a:gd name="T13" fmla="*/ 410 h 410"/>
              <a:gd name="T14" fmla="*/ 300 w 300"/>
              <a:gd name="T15" fmla="*/ 406 h 410"/>
              <a:gd name="T16" fmla="*/ 298 w 300"/>
              <a:gd name="T17" fmla="*/ 404 h 410"/>
              <a:gd name="T18" fmla="*/ 296 w 300"/>
              <a:gd name="T19" fmla="*/ 402 h 410"/>
              <a:gd name="T20" fmla="*/ 240 w 300"/>
              <a:gd name="T21" fmla="*/ 42 h 410"/>
              <a:gd name="T22" fmla="*/ 208 w 300"/>
              <a:gd name="T23" fmla="*/ 82 h 410"/>
              <a:gd name="T24" fmla="*/ 208 w 300"/>
              <a:gd name="T25" fmla="*/ 124 h 410"/>
              <a:gd name="T26" fmla="*/ 240 w 300"/>
              <a:gd name="T27" fmla="*/ 164 h 410"/>
              <a:gd name="T28" fmla="*/ 208 w 300"/>
              <a:gd name="T29" fmla="*/ 124 h 410"/>
              <a:gd name="T30" fmla="*/ 240 w 300"/>
              <a:gd name="T31" fmla="*/ 206 h 410"/>
              <a:gd name="T32" fmla="*/ 208 w 300"/>
              <a:gd name="T33" fmla="*/ 248 h 410"/>
              <a:gd name="T34" fmla="*/ 200 w 300"/>
              <a:gd name="T35" fmla="*/ 402 h 410"/>
              <a:gd name="T36" fmla="*/ 154 w 300"/>
              <a:gd name="T37" fmla="*/ 314 h 410"/>
              <a:gd name="T38" fmla="*/ 200 w 300"/>
              <a:gd name="T39" fmla="*/ 402 h 410"/>
              <a:gd name="T40" fmla="*/ 166 w 300"/>
              <a:gd name="T41" fmla="*/ 42 h 410"/>
              <a:gd name="T42" fmla="*/ 134 w 300"/>
              <a:gd name="T43" fmla="*/ 82 h 410"/>
              <a:gd name="T44" fmla="*/ 134 w 300"/>
              <a:gd name="T45" fmla="*/ 124 h 410"/>
              <a:gd name="T46" fmla="*/ 166 w 300"/>
              <a:gd name="T47" fmla="*/ 164 h 410"/>
              <a:gd name="T48" fmla="*/ 134 w 300"/>
              <a:gd name="T49" fmla="*/ 124 h 410"/>
              <a:gd name="T50" fmla="*/ 166 w 300"/>
              <a:gd name="T51" fmla="*/ 206 h 410"/>
              <a:gd name="T52" fmla="*/ 134 w 300"/>
              <a:gd name="T53" fmla="*/ 248 h 410"/>
              <a:gd name="T54" fmla="*/ 62 w 300"/>
              <a:gd name="T55" fmla="*/ 42 h 410"/>
              <a:gd name="T56" fmla="*/ 94 w 300"/>
              <a:gd name="T57" fmla="*/ 82 h 410"/>
              <a:gd name="T58" fmla="*/ 62 w 300"/>
              <a:gd name="T59" fmla="*/ 42 h 410"/>
              <a:gd name="T60" fmla="*/ 94 w 300"/>
              <a:gd name="T61" fmla="*/ 124 h 410"/>
              <a:gd name="T62" fmla="*/ 62 w 300"/>
              <a:gd name="T63" fmla="*/ 164 h 410"/>
              <a:gd name="T64" fmla="*/ 62 w 300"/>
              <a:gd name="T65" fmla="*/ 206 h 410"/>
              <a:gd name="T66" fmla="*/ 94 w 300"/>
              <a:gd name="T67" fmla="*/ 248 h 410"/>
              <a:gd name="T68" fmla="*/ 62 w 300"/>
              <a:gd name="T69" fmla="*/ 206 h 410"/>
              <a:gd name="T70" fmla="*/ 146 w 300"/>
              <a:gd name="T71" fmla="*/ 314 h 410"/>
              <a:gd name="T72" fmla="*/ 102 w 300"/>
              <a:gd name="T73" fmla="*/ 40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" h="410">
                <a:moveTo>
                  <a:pt x="296" y="402"/>
                </a:moveTo>
                <a:lnTo>
                  <a:pt x="276" y="402"/>
                </a:lnTo>
                <a:lnTo>
                  <a:pt x="276" y="0"/>
                </a:lnTo>
                <a:lnTo>
                  <a:pt x="28" y="0"/>
                </a:lnTo>
                <a:lnTo>
                  <a:pt x="28" y="402"/>
                </a:lnTo>
                <a:lnTo>
                  <a:pt x="4" y="402"/>
                </a:lnTo>
                <a:lnTo>
                  <a:pt x="4" y="402"/>
                </a:lnTo>
                <a:lnTo>
                  <a:pt x="2" y="404"/>
                </a:lnTo>
                <a:lnTo>
                  <a:pt x="0" y="406"/>
                </a:lnTo>
                <a:lnTo>
                  <a:pt x="0" y="406"/>
                </a:lnTo>
                <a:lnTo>
                  <a:pt x="2" y="410"/>
                </a:lnTo>
                <a:lnTo>
                  <a:pt x="4" y="410"/>
                </a:lnTo>
                <a:lnTo>
                  <a:pt x="296" y="410"/>
                </a:lnTo>
                <a:lnTo>
                  <a:pt x="296" y="410"/>
                </a:lnTo>
                <a:lnTo>
                  <a:pt x="298" y="410"/>
                </a:lnTo>
                <a:lnTo>
                  <a:pt x="300" y="406"/>
                </a:lnTo>
                <a:lnTo>
                  <a:pt x="300" y="406"/>
                </a:lnTo>
                <a:lnTo>
                  <a:pt x="298" y="404"/>
                </a:lnTo>
                <a:lnTo>
                  <a:pt x="296" y="402"/>
                </a:lnTo>
                <a:lnTo>
                  <a:pt x="296" y="402"/>
                </a:lnTo>
                <a:close/>
                <a:moveTo>
                  <a:pt x="208" y="42"/>
                </a:moveTo>
                <a:lnTo>
                  <a:pt x="240" y="42"/>
                </a:lnTo>
                <a:lnTo>
                  <a:pt x="240" y="82"/>
                </a:lnTo>
                <a:lnTo>
                  <a:pt x="208" y="82"/>
                </a:lnTo>
                <a:lnTo>
                  <a:pt x="208" y="42"/>
                </a:lnTo>
                <a:close/>
                <a:moveTo>
                  <a:pt x="208" y="124"/>
                </a:moveTo>
                <a:lnTo>
                  <a:pt x="240" y="124"/>
                </a:lnTo>
                <a:lnTo>
                  <a:pt x="240" y="164"/>
                </a:lnTo>
                <a:lnTo>
                  <a:pt x="208" y="164"/>
                </a:lnTo>
                <a:lnTo>
                  <a:pt x="208" y="124"/>
                </a:lnTo>
                <a:close/>
                <a:moveTo>
                  <a:pt x="208" y="206"/>
                </a:moveTo>
                <a:lnTo>
                  <a:pt x="240" y="206"/>
                </a:lnTo>
                <a:lnTo>
                  <a:pt x="240" y="248"/>
                </a:lnTo>
                <a:lnTo>
                  <a:pt x="208" y="248"/>
                </a:lnTo>
                <a:lnTo>
                  <a:pt x="208" y="206"/>
                </a:lnTo>
                <a:close/>
                <a:moveTo>
                  <a:pt x="200" y="402"/>
                </a:moveTo>
                <a:lnTo>
                  <a:pt x="154" y="402"/>
                </a:lnTo>
                <a:lnTo>
                  <a:pt x="154" y="314"/>
                </a:lnTo>
                <a:lnTo>
                  <a:pt x="200" y="314"/>
                </a:lnTo>
                <a:lnTo>
                  <a:pt x="200" y="402"/>
                </a:lnTo>
                <a:close/>
                <a:moveTo>
                  <a:pt x="134" y="42"/>
                </a:moveTo>
                <a:lnTo>
                  <a:pt x="166" y="42"/>
                </a:lnTo>
                <a:lnTo>
                  <a:pt x="166" y="82"/>
                </a:lnTo>
                <a:lnTo>
                  <a:pt x="134" y="82"/>
                </a:lnTo>
                <a:lnTo>
                  <a:pt x="134" y="42"/>
                </a:lnTo>
                <a:close/>
                <a:moveTo>
                  <a:pt x="134" y="124"/>
                </a:moveTo>
                <a:lnTo>
                  <a:pt x="166" y="124"/>
                </a:lnTo>
                <a:lnTo>
                  <a:pt x="166" y="164"/>
                </a:lnTo>
                <a:lnTo>
                  <a:pt x="134" y="164"/>
                </a:lnTo>
                <a:lnTo>
                  <a:pt x="134" y="124"/>
                </a:lnTo>
                <a:close/>
                <a:moveTo>
                  <a:pt x="134" y="206"/>
                </a:moveTo>
                <a:lnTo>
                  <a:pt x="166" y="206"/>
                </a:lnTo>
                <a:lnTo>
                  <a:pt x="166" y="248"/>
                </a:lnTo>
                <a:lnTo>
                  <a:pt x="134" y="248"/>
                </a:lnTo>
                <a:lnTo>
                  <a:pt x="134" y="206"/>
                </a:lnTo>
                <a:close/>
                <a:moveTo>
                  <a:pt x="62" y="42"/>
                </a:moveTo>
                <a:lnTo>
                  <a:pt x="94" y="42"/>
                </a:lnTo>
                <a:lnTo>
                  <a:pt x="94" y="82"/>
                </a:lnTo>
                <a:lnTo>
                  <a:pt x="62" y="82"/>
                </a:lnTo>
                <a:lnTo>
                  <a:pt x="62" y="42"/>
                </a:lnTo>
                <a:close/>
                <a:moveTo>
                  <a:pt x="62" y="124"/>
                </a:moveTo>
                <a:lnTo>
                  <a:pt x="94" y="124"/>
                </a:lnTo>
                <a:lnTo>
                  <a:pt x="94" y="164"/>
                </a:lnTo>
                <a:lnTo>
                  <a:pt x="62" y="164"/>
                </a:lnTo>
                <a:lnTo>
                  <a:pt x="62" y="124"/>
                </a:lnTo>
                <a:close/>
                <a:moveTo>
                  <a:pt x="62" y="206"/>
                </a:moveTo>
                <a:lnTo>
                  <a:pt x="94" y="206"/>
                </a:lnTo>
                <a:lnTo>
                  <a:pt x="94" y="248"/>
                </a:lnTo>
                <a:lnTo>
                  <a:pt x="62" y="248"/>
                </a:lnTo>
                <a:lnTo>
                  <a:pt x="62" y="206"/>
                </a:lnTo>
                <a:close/>
                <a:moveTo>
                  <a:pt x="102" y="314"/>
                </a:moveTo>
                <a:lnTo>
                  <a:pt x="146" y="314"/>
                </a:lnTo>
                <a:lnTo>
                  <a:pt x="146" y="402"/>
                </a:lnTo>
                <a:lnTo>
                  <a:pt x="102" y="402"/>
                </a:lnTo>
                <a:lnTo>
                  <a:pt x="102" y="314"/>
                </a:lnTo>
                <a:close/>
              </a:path>
            </a:pathLst>
          </a:custGeom>
          <a:solidFill>
            <a:srgbClr val="D1A44B"/>
          </a:solidFill>
          <a:ln>
            <a:noFill/>
          </a:ln>
        </p:spPr>
        <p:txBody>
          <a:bodyPr vert="horz" wrap="square" lIns="129326" tIns="64663" rIns="129326" bIns="64663" numCol="1" anchor="t" anchorCtr="0" compatLnSpc="1">
            <a:prstTxWarp prst="textNoShape">
              <a:avLst/>
            </a:prstTxWarp>
          </a:bodyPr>
          <a:lstStyle/>
          <a:p>
            <a:endParaRPr lang="ja-JP" altLang="en-US" sz="2546">
              <a:solidFill>
                <a:srgbClr val="CC99FF"/>
              </a:solidFill>
            </a:endParaRPr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B53D6CD1-CF2D-6BB4-37E4-719603C34352}"/>
              </a:ext>
            </a:extLst>
          </p:cNvPr>
          <p:cNvSpPr>
            <a:spLocks noEditPoints="1"/>
          </p:cNvSpPr>
          <p:nvPr/>
        </p:nvSpPr>
        <p:spPr bwMode="auto">
          <a:xfrm>
            <a:off x="4696314" y="4586961"/>
            <a:ext cx="230435" cy="152735"/>
          </a:xfrm>
          <a:custGeom>
            <a:avLst/>
            <a:gdLst>
              <a:gd name="T0" fmla="*/ 336 w 340"/>
              <a:gd name="T1" fmla="*/ 388 h 396"/>
              <a:gd name="T2" fmla="*/ 318 w 340"/>
              <a:gd name="T3" fmla="*/ 388 h 396"/>
              <a:gd name="T4" fmla="*/ 318 w 340"/>
              <a:gd name="T5" fmla="*/ 146 h 396"/>
              <a:gd name="T6" fmla="*/ 172 w 340"/>
              <a:gd name="T7" fmla="*/ 0 h 396"/>
              <a:gd name="T8" fmla="*/ 26 w 340"/>
              <a:gd name="T9" fmla="*/ 146 h 396"/>
              <a:gd name="T10" fmla="*/ 26 w 340"/>
              <a:gd name="T11" fmla="*/ 388 h 396"/>
              <a:gd name="T12" fmla="*/ 4 w 340"/>
              <a:gd name="T13" fmla="*/ 388 h 396"/>
              <a:gd name="T14" fmla="*/ 4 w 340"/>
              <a:gd name="T15" fmla="*/ 388 h 396"/>
              <a:gd name="T16" fmla="*/ 2 w 340"/>
              <a:gd name="T17" fmla="*/ 388 h 396"/>
              <a:gd name="T18" fmla="*/ 0 w 340"/>
              <a:gd name="T19" fmla="*/ 392 h 396"/>
              <a:gd name="T20" fmla="*/ 0 w 340"/>
              <a:gd name="T21" fmla="*/ 392 h 396"/>
              <a:gd name="T22" fmla="*/ 2 w 340"/>
              <a:gd name="T23" fmla="*/ 394 h 396"/>
              <a:gd name="T24" fmla="*/ 4 w 340"/>
              <a:gd name="T25" fmla="*/ 396 h 396"/>
              <a:gd name="T26" fmla="*/ 336 w 340"/>
              <a:gd name="T27" fmla="*/ 396 h 396"/>
              <a:gd name="T28" fmla="*/ 336 w 340"/>
              <a:gd name="T29" fmla="*/ 396 h 396"/>
              <a:gd name="T30" fmla="*/ 338 w 340"/>
              <a:gd name="T31" fmla="*/ 394 h 396"/>
              <a:gd name="T32" fmla="*/ 340 w 340"/>
              <a:gd name="T33" fmla="*/ 392 h 396"/>
              <a:gd name="T34" fmla="*/ 340 w 340"/>
              <a:gd name="T35" fmla="*/ 392 h 396"/>
              <a:gd name="T36" fmla="*/ 338 w 340"/>
              <a:gd name="T37" fmla="*/ 388 h 396"/>
              <a:gd name="T38" fmla="*/ 336 w 340"/>
              <a:gd name="T39" fmla="*/ 388 h 396"/>
              <a:gd name="T40" fmla="*/ 336 w 340"/>
              <a:gd name="T41" fmla="*/ 388 h 396"/>
              <a:gd name="T42" fmla="*/ 228 w 340"/>
              <a:gd name="T43" fmla="*/ 202 h 396"/>
              <a:gd name="T44" fmla="*/ 256 w 340"/>
              <a:gd name="T45" fmla="*/ 202 h 396"/>
              <a:gd name="T46" fmla="*/ 256 w 340"/>
              <a:gd name="T47" fmla="*/ 252 h 396"/>
              <a:gd name="T48" fmla="*/ 228 w 340"/>
              <a:gd name="T49" fmla="*/ 252 h 396"/>
              <a:gd name="T50" fmla="*/ 228 w 340"/>
              <a:gd name="T51" fmla="*/ 202 h 396"/>
              <a:gd name="T52" fmla="*/ 156 w 340"/>
              <a:gd name="T53" fmla="*/ 202 h 396"/>
              <a:gd name="T54" fmla="*/ 184 w 340"/>
              <a:gd name="T55" fmla="*/ 202 h 396"/>
              <a:gd name="T56" fmla="*/ 184 w 340"/>
              <a:gd name="T57" fmla="*/ 252 h 396"/>
              <a:gd name="T58" fmla="*/ 156 w 340"/>
              <a:gd name="T59" fmla="*/ 252 h 396"/>
              <a:gd name="T60" fmla="*/ 156 w 340"/>
              <a:gd name="T61" fmla="*/ 202 h 396"/>
              <a:gd name="T62" fmla="*/ 86 w 340"/>
              <a:gd name="T63" fmla="*/ 202 h 396"/>
              <a:gd name="T64" fmla="*/ 114 w 340"/>
              <a:gd name="T65" fmla="*/ 202 h 396"/>
              <a:gd name="T66" fmla="*/ 114 w 340"/>
              <a:gd name="T67" fmla="*/ 252 h 396"/>
              <a:gd name="T68" fmla="*/ 86 w 340"/>
              <a:gd name="T69" fmla="*/ 252 h 396"/>
              <a:gd name="T70" fmla="*/ 86 w 340"/>
              <a:gd name="T71" fmla="*/ 202 h 396"/>
              <a:gd name="T72" fmla="*/ 152 w 340"/>
              <a:gd name="T73" fmla="*/ 308 h 396"/>
              <a:gd name="T74" fmla="*/ 196 w 340"/>
              <a:gd name="T75" fmla="*/ 308 h 396"/>
              <a:gd name="T76" fmla="*/ 196 w 340"/>
              <a:gd name="T77" fmla="*/ 388 h 396"/>
              <a:gd name="T78" fmla="*/ 152 w 340"/>
              <a:gd name="T79" fmla="*/ 388 h 396"/>
              <a:gd name="T80" fmla="*/ 152 w 340"/>
              <a:gd name="T81" fmla="*/ 3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" h="396">
                <a:moveTo>
                  <a:pt x="336" y="388"/>
                </a:moveTo>
                <a:lnTo>
                  <a:pt x="318" y="388"/>
                </a:lnTo>
                <a:lnTo>
                  <a:pt x="318" y="146"/>
                </a:lnTo>
                <a:lnTo>
                  <a:pt x="172" y="0"/>
                </a:lnTo>
                <a:lnTo>
                  <a:pt x="26" y="146"/>
                </a:lnTo>
                <a:lnTo>
                  <a:pt x="26" y="388"/>
                </a:lnTo>
                <a:lnTo>
                  <a:pt x="4" y="388"/>
                </a:lnTo>
                <a:lnTo>
                  <a:pt x="4" y="388"/>
                </a:lnTo>
                <a:lnTo>
                  <a:pt x="2" y="388"/>
                </a:lnTo>
                <a:lnTo>
                  <a:pt x="0" y="392"/>
                </a:lnTo>
                <a:lnTo>
                  <a:pt x="0" y="392"/>
                </a:lnTo>
                <a:lnTo>
                  <a:pt x="2" y="394"/>
                </a:lnTo>
                <a:lnTo>
                  <a:pt x="4" y="396"/>
                </a:lnTo>
                <a:lnTo>
                  <a:pt x="336" y="396"/>
                </a:lnTo>
                <a:lnTo>
                  <a:pt x="336" y="396"/>
                </a:lnTo>
                <a:lnTo>
                  <a:pt x="338" y="394"/>
                </a:lnTo>
                <a:lnTo>
                  <a:pt x="340" y="392"/>
                </a:lnTo>
                <a:lnTo>
                  <a:pt x="340" y="392"/>
                </a:lnTo>
                <a:lnTo>
                  <a:pt x="338" y="388"/>
                </a:lnTo>
                <a:lnTo>
                  <a:pt x="336" y="388"/>
                </a:lnTo>
                <a:lnTo>
                  <a:pt x="336" y="388"/>
                </a:lnTo>
                <a:close/>
                <a:moveTo>
                  <a:pt x="228" y="202"/>
                </a:moveTo>
                <a:lnTo>
                  <a:pt x="256" y="202"/>
                </a:lnTo>
                <a:lnTo>
                  <a:pt x="256" y="252"/>
                </a:lnTo>
                <a:lnTo>
                  <a:pt x="228" y="252"/>
                </a:lnTo>
                <a:lnTo>
                  <a:pt x="228" y="202"/>
                </a:lnTo>
                <a:close/>
                <a:moveTo>
                  <a:pt x="156" y="202"/>
                </a:moveTo>
                <a:lnTo>
                  <a:pt x="184" y="202"/>
                </a:lnTo>
                <a:lnTo>
                  <a:pt x="184" y="252"/>
                </a:lnTo>
                <a:lnTo>
                  <a:pt x="156" y="252"/>
                </a:lnTo>
                <a:lnTo>
                  <a:pt x="156" y="202"/>
                </a:lnTo>
                <a:close/>
                <a:moveTo>
                  <a:pt x="86" y="202"/>
                </a:moveTo>
                <a:lnTo>
                  <a:pt x="114" y="202"/>
                </a:lnTo>
                <a:lnTo>
                  <a:pt x="114" y="252"/>
                </a:lnTo>
                <a:lnTo>
                  <a:pt x="86" y="252"/>
                </a:lnTo>
                <a:lnTo>
                  <a:pt x="86" y="202"/>
                </a:lnTo>
                <a:close/>
                <a:moveTo>
                  <a:pt x="152" y="308"/>
                </a:moveTo>
                <a:lnTo>
                  <a:pt x="196" y="308"/>
                </a:lnTo>
                <a:lnTo>
                  <a:pt x="196" y="388"/>
                </a:lnTo>
                <a:lnTo>
                  <a:pt x="152" y="388"/>
                </a:lnTo>
                <a:lnTo>
                  <a:pt x="152" y="308"/>
                </a:lnTo>
                <a:close/>
              </a:path>
            </a:pathLst>
          </a:custGeom>
          <a:solidFill>
            <a:srgbClr val="D1A44B"/>
          </a:solidFill>
          <a:ln>
            <a:noFill/>
          </a:ln>
        </p:spPr>
        <p:txBody>
          <a:bodyPr vert="horz" wrap="square" lIns="129326" tIns="64663" rIns="129326" bIns="64663" numCol="1" anchor="t" anchorCtr="0" compatLnSpc="1">
            <a:prstTxWarp prst="textNoShape">
              <a:avLst/>
            </a:prstTxWarp>
          </a:bodyPr>
          <a:lstStyle/>
          <a:p>
            <a:endParaRPr lang="ja-JP" altLang="en-US" sz="2546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BCF4687B-F454-0A04-3DB6-6415D99A8257}"/>
              </a:ext>
            </a:extLst>
          </p:cNvPr>
          <p:cNvCxnSpPr>
            <a:cxnSpLocks/>
          </p:cNvCxnSpPr>
          <p:nvPr/>
        </p:nvCxnSpPr>
        <p:spPr>
          <a:xfrm flipH="1" flipV="1">
            <a:off x="4913075" y="5077634"/>
            <a:ext cx="1809027" cy="6234"/>
          </a:xfrm>
          <a:prstGeom prst="line">
            <a:avLst/>
          </a:prstGeom>
          <a:ln w="57150">
            <a:solidFill>
              <a:srgbClr val="F6D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フリーフォーム 73">
            <a:extLst>
              <a:ext uri="{FF2B5EF4-FFF2-40B4-BE49-F238E27FC236}">
                <a16:creationId xmlns:a16="http://schemas.microsoft.com/office/drawing/2014/main" id="{713FFFD4-E0E0-6EC2-E2E4-5FAC0A99D238}"/>
              </a:ext>
            </a:extLst>
          </p:cNvPr>
          <p:cNvSpPr>
            <a:spLocks/>
          </p:cNvSpPr>
          <p:nvPr/>
        </p:nvSpPr>
        <p:spPr bwMode="auto">
          <a:xfrm>
            <a:off x="5313853" y="4515556"/>
            <a:ext cx="969691" cy="616595"/>
          </a:xfrm>
          <a:custGeom>
            <a:avLst/>
            <a:gdLst>
              <a:gd name="connsiteX0" fmla="*/ 547393 w 1156989"/>
              <a:gd name="connsiteY0" fmla="*/ 0 h 806160"/>
              <a:gd name="connsiteX1" fmla="*/ 900710 w 1156989"/>
              <a:gd name="connsiteY1" fmla="*/ 19905 h 806160"/>
              <a:gd name="connsiteX2" fmla="*/ 1074880 w 1156989"/>
              <a:gd name="connsiteY2" fmla="*/ 189099 h 806160"/>
              <a:gd name="connsiteX3" fmla="*/ 1156989 w 1156989"/>
              <a:gd name="connsiteY3" fmla="*/ 442890 h 806160"/>
              <a:gd name="connsiteX4" fmla="*/ 965402 w 1156989"/>
              <a:gd name="connsiteY4" fmla="*/ 631990 h 806160"/>
              <a:gd name="connsiteX5" fmla="*/ 666824 w 1156989"/>
              <a:gd name="connsiteY5" fmla="*/ 671800 h 806160"/>
              <a:gd name="connsiteX6" fmla="*/ 419964 w 1156989"/>
              <a:gd name="connsiteY6" fmla="*/ 649759 h 806160"/>
              <a:gd name="connsiteX7" fmla="*/ 209004 w 1156989"/>
              <a:gd name="connsiteY7" fmla="*/ 806160 h 806160"/>
              <a:gd name="connsiteX8" fmla="*/ 287688 w 1156989"/>
              <a:gd name="connsiteY8" fmla="*/ 626311 h 806160"/>
              <a:gd name="connsiteX9" fmla="*/ 194075 w 1156989"/>
              <a:gd name="connsiteY9" fmla="*/ 607108 h 806160"/>
              <a:gd name="connsiteX10" fmla="*/ 89573 w 1156989"/>
              <a:gd name="connsiteY10" fmla="*/ 452843 h 806160"/>
              <a:gd name="connsiteX11" fmla="*/ 0 w 1156989"/>
              <a:gd name="connsiteY11" fmla="*/ 298578 h 806160"/>
              <a:gd name="connsiteX12" fmla="*/ 179147 w 1156989"/>
              <a:gd name="connsiteY12" fmla="*/ 44786 h 80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989" h="806160">
                <a:moveTo>
                  <a:pt x="547393" y="0"/>
                </a:moveTo>
                <a:lnTo>
                  <a:pt x="900710" y="19905"/>
                </a:lnTo>
                <a:lnTo>
                  <a:pt x="1074880" y="189099"/>
                </a:lnTo>
                <a:lnTo>
                  <a:pt x="1156989" y="442890"/>
                </a:lnTo>
                <a:lnTo>
                  <a:pt x="965402" y="631990"/>
                </a:lnTo>
                <a:lnTo>
                  <a:pt x="666824" y="671800"/>
                </a:lnTo>
                <a:lnTo>
                  <a:pt x="419964" y="649759"/>
                </a:lnTo>
                <a:lnTo>
                  <a:pt x="209004" y="806160"/>
                </a:lnTo>
                <a:lnTo>
                  <a:pt x="287688" y="626311"/>
                </a:lnTo>
                <a:lnTo>
                  <a:pt x="194075" y="607108"/>
                </a:lnTo>
                <a:lnTo>
                  <a:pt x="89573" y="452843"/>
                </a:lnTo>
                <a:lnTo>
                  <a:pt x="0" y="298578"/>
                </a:lnTo>
                <a:lnTo>
                  <a:pt x="179147" y="44786"/>
                </a:lnTo>
                <a:close/>
              </a:path>
            </a:pathLst>
          </a:custGeom>
          <a:solidFill>
            <a:srgbClr val="E553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ja-JP" altLang="en-US" sz="120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CA9CB91-8113-637F-0E54-728C86FF170A}"/>
              </a:ext>
            </a:extLst>
          </p:cNvPr>
          <p:cNvSpPr txBox="1"/>
          <p:nvPr/>
        </p:nvSpPr>
        <p:spPr>
          <a:xfrm>
            <a:off x="5383690" y="4611531"/>
            <a:ext cx="8899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西新井本町</a:t>
            </a:r>
            <a:endParaRPr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公園</a:t>
            </a:r>
            <a:endParaRPr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B25D6FE9-35B1-168B-C6A3-F4AEFE54FCDF}"/>
              </a:ext>
            </a:extLst>
          </p:cNvPr>
          <p:cNvSpPr/>
          <p:nvPr/>
        </p:nvSpPr>
        <p:spPr>
          <a:xfrm>
            <a:off x="2857055" y="4878014"/>
            <a:ext cx="901738" cy="259427"/>
          </a:xfrm>
          <a:prstGeom prst="rect">
            <a:avLst/>
          </a:prstGeom>
          <a:solidFill>
            <a:schemeClr val="bg1"/>
          </a:solidFill>
          <a:ln w="9525">
            <a:solidFill>
              <a:srgbClr val="D1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kumimoji="1" lang="ja-JP" altLang="en-US" sz="800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ハートセントラルクリニック</a:t>
            </a: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3218B6B3-497A-ACDE-CD25-32173890E54E}"/>
              </a:ext>
            </a:extLst>
          </p:cNvPr>
          <p:cNvSpPr>
            <a:spLocks noEditPoints="1"/>
          </p:cNvSpPr>
          <p:nvPr/>
        </p:nvSpPr>
        <p:spPr bwMode="auto">
          <a:xfrm>
            <a:off x="3754194" y="5048833"/>
            <a:ext cx="231070" cy="129140"/>
          </a:xfrm>
          <a:custGeom>
            <a:avLst/>
            <a:gdLst>
              <a:gd name="T0" fmla="*/ 276 w 300"/>
              <a:gd name="T1" fmla="*/ 402 h 410"/>
              <a:gd name="T2" fmla="*/ 28 w 300"/>
              <a:gd name="T3" fmla="*/ 0 h 410"/>
              <a:gd name="T4" fmla="*/ 4 w 300"/>
              <a:gd name="T5" fmla="*/ 402 h 410"/>
              <a:gd name="T6" fmla="*/ 2 w 300"/>
              <a:gd name="T7" fmla="*/ 404 h 410"/>
              <a:gd name="T8" fmla="*/ 0 w 300"/>
              <a:gd name="T9" fmla="*/ 406 h 410"/>
              <a:gd name="T10" fmla="*/ 4 w 300"/>
              <a:gd name="T11" fmla="*/ 410 h 410"/>
              <a:gd name="T12" fmla="*/ 296 w 300"/>
              <a:gd name="T13" fmla="*/ 410 h 410"/>
              <a:gd name="T14" fmla="*/ 300 w 300"/>
              <a:gd name="T15" fmla="*/ 406 h 410"/>
              <a:gd name="T16" fmla="*/ 298 w 300"/>
              <a:gd name="T17" fmla="*/ 404 h 410"/>
              <a:gd name="T18" fmla="*/ 296 w 300"/>
              <a:gd name="T19" fmla="*/ 402 h 410"/>
              <a:gd name="T20" fmla="*/ 240 w 300"/>
              <a:gd name="T21" fmla="*/ 42 h 410"/>
              <a:gd name="T22" fmla="*/ 208 w 300"/>
              <a:gd name="T23" fmla="*/ 82 h 410"/>
              <a:gd name="T24" fmla="*/ 208 w 300"/>
              <a:gd name="T25" fmla="*/ 124 h 410"/>
              <a:gd name="T26" fmla="*/ 240 w 300"/>
              <a:gd name="T27" fmla="*/ 164 h 410"/>
              <a:gd name="T28" fmla="*/ 208 w 300"/>
              <a:gd name="T29" fmla="*/ 124 h 410"/>
              <a:gd name="T30" fmla="*/ 240 w 300"/>
              <a:gd name="T31" fmla="*/ 206 h 410"/>
              <a:gd name="T32" fmla="*/ 208 w 300"/>
              <a:gd name="T33" fmla="*/ 248 h 410"/>
              <a:gd name="T34" fmla="*/ 200 w 300"/>
              <a:gd name="T35" fmla="*/ 402 h 410"/>
              <a:gd name="T36" fmla="*/ 154 w 300"/>
              <a:gd name="T37" fmla="*/ 314 h 410"/>
              <a:gd name="T38" fmla="*/ 200 w 300"/>
              <a:gd name="T39" fmla="*/ 402 h 410"/>
              <a:gd name="T40" fmla="*/ 166 w 300"/>
              <a:gd name="T41" fmla="*/ 42 h 410"/>
              <a:gd name="T42" fmla="*/ 134 w 300"/>
              <a:gd name="T43" fmla="*/ 82 h 410"/>
              <a:gd name="T44" fmla="*/ 134 w 300"/>
              <a:gd name="T45" fmla="*/ 124 h 410"/>
              <a:gd name="T46" fmla="*/ 166 w 300"/>
              <a:gd name="T47" fmla="*/ 164 h 410"/>
              <a:gd name="T48" fmla="*/ 134 w 300"/>
              <a:gd name="T49" fmla="*/ 124 h 410"/>
              <a:gd name="T50" fmla="*/ 166 w 300"/>
              <a:gd name="T51" fmla="*/ 206 h 410"/>
              <a:gd name="T52" fmla="*/ 134 w 300"/>
              <a:gd name="T53" fmla="*/ 248 h 410"/>
              <a:gd name="T54" fmla="*/ 62 w 300"/>
              <a:gd name="T55" fmla="*/ 42 h 410"/>
              <a:gd name="T56" fmla="*/ 94 w 300"/>
              <a:gd name="T57" fmla="*/ 82 h 410"/>
              <a:gd name="T58" fmla="*/ 62 w 300"/>
              <a:gd name="T59" fmla="*/ 42 h 410"/>
              <a:gd name="T60" fmla="*/ 94 w 300"/>
              <a:gd name="T61" fmla="*/ 124 h 410"/>
              <a:gd name="T62" fmla="*/ 62 w 300"/>
              <a:gd name="T63" fmla="*/ 164 h 410"/>
              <a:gd name="T64" fmla="*/ 62 w 300"/>
              <a:gd name="T65" fmla="*/ 206 h 410"/>
              <a:gd name="T66" fmla="*/ 94 w 300"/>
              <a:gd name="T67" fmla="*/ 248 h 410"/>
              <a:gd name="T68" fmla="*/ 62 w 300"/>
              <a:gd name="T69" fmla="*/ 206 h 410"/>
              <a:gd name="T70" fmla="*/ 146 w 300"/>
              <a:gd name="T71" fmla="*/ 314 h 410"/>
              <a:gd name="T72" fmla="*/ 102 w 300"/>
              <a:gd name="T73" fmla="*/ 40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" h="410">
                <a:moveTo>
                  <a:pt x="296" y="402"/>
                </a:moveTo>
                <a:lnTo>
                  <a:pt x="276" y="402"/>
                </a:lnTo>
                <a:lnTo>
                  <a:pt x="276" y="0"/>
                </a:lnTo>
                <a:lnTo>
                  <a:pt x="28" y="0"/>
                </a:lnTo>
                <a:lnTo>
                  <a:pt x="28" y="402"/>
                </a:lnTo>
                <a:lnTo>
                  <a:pt x="4" y="402"/>
                </a:lnTo>
                <a:lnTo>
                  <a:pt x="4" y="402"/>
                </a:lnTo>
                <a:lnTo>
                  <a:pt x="2" y="404"/>
                </a:lnTo>
                <a:lnTo>
                  <a:pt x="0" y="406"/>
                </a:lnTo>
                <a:lnTo>
                  <a:pt x="0" y="406"/>
                </a:lnTo>
                <a:lnTo>
                  <a:pt x="2" y="410"/>
                </a:lnTo>
                <a:lnTo>
                  <a:pt x="4" y="410"/>
                </a:lnTo>
                <a:lnTo>
                  <a:pt x="296" y="410"/>
                </a:lnTo>
                <a:lnTo>
                  <a:pt x="296" y="410"/>
                </a:lnTo>
                <a:lnTo>
                  <a:pt x="298" y="410"/>
                </a:lnTo>
                <a:lnTo>
                  <a:pt x="300" y="406"/>
                </a:lnTo>
                <a:lnTo>
                  <a:pt x="300" y="406"/>
                </a:lnTo>
                <a:lnTo>
                  <a:pt x="298" y="404"/>
                </a:lnTo>
                <a:lnTo>
                  <a:pt x="296" y="402"/>
                </a:lnTo>
                <a:lnTo>
                  <a:pt x="296" y="402"/>
                </a:lnTo>
                <a:close/>
                <a:moveTo>
                  <a:pt x="208" y="42"/>
                </a:moveTo>
                <a:lnTo>
                  <a:pt x="240" y="42"/>
                </a:lnTo>
                <a:lnTo>
                  <a:pt x="240" y="82"/>
                </a:lnTo>
                <a:lnTo>
                  <a:pt x="208" y="82"/>
                </a:lnTo>
                <a:lnTo>
                  <a:pt x="208" y="42"/>
                </a:lnTo>
                <a:close/>
                <a:moveTo>
                  <a:pt x="208" y="124"/>
                </a:moveTo>
                <a:lnTo>
                  <a:pt x="240" y="124"/>
                </a:lnTo>
                <a:lnTo>
                  <a:pt x="240" y="164"/>
                </a:lnTo>
                <a:lnTo>
                  <a:pt x="208" y="164"/>
                </a:lnTo>
                <a:lnTo>
                  <a:pt x="208" y="124"/>
                </a:lnTo>
                <a:close/>
                <a:moveTo>
                  <a:pt x="208" y="206"/>
                </a:moveTo>
                <a:lnTo>
                  <a:pt x="240" y="206"/>
                </a:lnTo>
                <a:lnTo>
                  <a:pt x="240" y="248"/>
                </a:lnTo>
                <a:lnTo>
                  <a:pt x="208" y="248"/>
                </a:lnTo>
                <a:lnTo>
                  <a:pt x="208" y="206"/>
                </a:lnTo>
                <a:close/>
                <a:moveTo>
                  <a:pt x="200" y="402"/>
                </a:moveTo>
                <a:lnTo>
                  <a:pt x="154" y="402"/>
                </a:lnTo>
                <a:lnTo>
                  <a:pt x="154" y="314"/>
                </a:lnTo>
                <a:lnTo>
                  <a:pt x="200" y="314"/>
                </a:lnTo>
                <a:lnTo>
                  <a:pt x="200" y="402"/>
                </a:lnTo>
                <a:close/>
                <a:moveTo>
                  <a:pt x="134" y="42"/>
                </a:moveTo>
                <a:lnTo>
                  <a:pt x="166" y="42"/>
                </a:lnTo>
                <a:lnTo>
                  <a:pt x="166" y="82"/>
                </a:lnTo>
                <a:lnTo>
                  <a:pt x="134" y="82"/>
                </a:lnTo>
                <a:lnTo>
                  <a:pt x="134" y="42"/>
                </a:lnTo>
                <a:close/>
                <a:moveTo>
                  <a:pt x="134" y="124"/>
                </a:moveTo>
                <a:lnTo>
                  <a:pt x="166" y="124"/>
                </a:lnTo>
                <a:lnTo>
                  <a:pt x="166" y="164"/>
                </a:lnTo>
                <a:lnTo>
                  <a:pt x="134" y="164"/>
                </a:lnTo>
                <a:lnTo>
                  <a:pt x="134" y="124"/>
                </a:lnTo>
                <a:close/>
                <a:moveTo>
                  <a:pt x="134" y="206"/>
                </a:moveTo>
                <a:lnTo>
                  <a:pt x="166" y="206"/>
                </a:lnTo>
                <a:lnTo>
                  <a:pt x="166" y="248"/>
                </a:lnTo>
                <a:lnTo>
                  <a:pt x="134" y="248"/>
                </a:lnTo>
                <a:lnTo>
                  <a:pt x="134" y="206"/>
                </a:lnTo>
                <a:close/>
                <a:moveTo>
                  <a:pt x="62" y="42"/>
                </a:moveTo>
                <a:lnTo>
                  <a:pt x="94" y="42"/>
                </a:lnTo>
                <a:lnTo>
                  <a:pt x="94" y="82"/>
                </a:lnTo>
                <a:lnTo>
                  <a:pt x="62" y="82"/>
                </a:lnTo>
                <a:lnTo>
                  <a:pt x="62" y="42"/>
                </a:lnTo>
                <a:close/>
                <a:moveTo>
                  <a:pt x="62" y="124"/>
                </a:moveTo>
                <a:lnTo>
                  <a:pt x="94" y="124"/>
                </a:lnTo>
                <a:lnTo>
                  <a:pt x="94" y="164"/>
                </a:lnTo>
                <a:lnTo>
                  <a:pt x="62" y="164"/>
                </a:lnTo>
                <a:lnTo>
                  <a:pt x="62" y="124"/>
                </a:lnTo>
                <a:close/>
                <a:moveTo>
                  <a:pt x="62" y="206"/>
                </a:moveTo>
                <a:lnTo>
                  <a:pt x="94" y="206"/>
                </a:lnTo>
                <a:lnTo>
                  <a:pt x="94" y="248"/>
                </a:lnTo>
                <a:lnTo>
                  <a:pt x="62" y="248"/>
                </a:lnTo>
                <a:lnTo>
                  <a:pt x="62" y="206"/>
                </a:lnTo>
                <a:close/>
                <a:moveTo>
                  <a:pt x="102" y="314"/>
                </a:moveTo>
                <a:lnTo>
                  <a:pt x="146" y="314"/>
                </a:lnTo>
                <a:lnTo>
                  <a:pt x="146" y="402"/>
                </a:lnTo>
                <a:lnTo>
                  <a:pt x="102" y="402"/>
                </a:lnTo>
                <a:lnTo>
                  <a:pt x="102" y="314"/>
                </a:lnTo>
                <a:close/>
              </a:path>
            </a:pathLst>
          </a:custGeom>
          <a:solidFill>
            <a:srgbClr val="D1A44B"/>
          </a:solidFill>
          <a:ln>
            <a:noFill/>
          </a:ln>
        </p:spPr>
        <p:txBody>
          <a:bodyPr vert="horz" wrap="square" lIns="129326" tIns="64663" rIns="129326" bIns="64663" numCol="1" anchor="t" anchorCtr="0" compatLnSpc="1">
            <a:prstTxWarp prst="textNoShape">
              <a:avLst/>
            </a:prstTxWarp>
          </a:bodyPr>
          <a:lstStyle/>
          <a:p>
            <a:endParaRPr lang="ja-JP" altLang="en-US" sz="2546" dirty="0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ADC9C68E-8A15-0815-A74D-4B6E07E41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39" y="5209925"/>
            <a:ext cx="344383" cy="11778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F3F879-51D6-0747-A19B-524BBA965899}"/>
              </a:ext>
            </a:extLst>
          </p:cNvPr>
          <p:cNvSpPr txBox="1"/>
          <p:nvPr/>
        </p:nvSpPr>
        <p:spPr>
          <a:xfrm rot="10800000" flipV="1">
            <a:off x="0" y="6275757"/>
            <a:ext cx="477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A5002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各コーナーを回って楽しく健康づくり！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3CB433-B7DA-7ADE-E245-FD88869EB244}"/>
              </a:ext>
            </a:extLst>
          </p:cNvPr>
          <p:cNvSpPr txBox="1"/>
          <p:nvPr/>
        </p:nvSpPr>
        <p:spPr>
          <a:xfrm>
            <a:off x="615445" y="6637403"/>
            <a:ext cx="430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スタンプを集めて特典を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GET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しよう♪</a:t>
            </a: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4A93E9A0-B83E-75E8-4743-DACC530709C2}"/>
              </a:ext>
            </a:extLst>
          </p:cNvPr>
          <p:cNvSpPr/>
          <p:nvPr/>
        </p:nvSpPr>
        <p:spPr>
          <a:xfrm>
            <a:off x="1389381" y="7615451"/>
            <a:ext cx="45719" cy="140886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33D7F6C-811D-84B6-F4CA-851412E3A514}"/>
              </a:ext>
            </a:extLst>
          </p:cNvPr>
          <p:cNvSpPr/>
          <p:nvPr/>
        </p:nvSpPr>
        <p:spPr>
          <a:xfrm>
            <a:off x="8151" y="6887050"/>
            <a:ext cx="4061377" cy="1418283"/>
          </a:xfrm>
          <a:prstGeom prst="ellipse">
            <a:avLst/>
          </a:prstGeom>
          <a:solidFill>
            <a:srgbClr val="D8EBCD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EB733F-4DC3-5214-2392-E80109438FA2}"/>
              </a:ext>
            </a:extLst>
          </p:cNvPr>
          <p:cNvSpPr txBox="1"/>
          <p:nvPr/>
        </p:nvSpPr>
        <p:spPr>
          <a:xfrm>
            <a:off x="162727" y="7133908"/>
            <a:ext cx="375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★救急車乗車体験 ★医療介護相談　　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★ベジチェック ★歩行チェック　　 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★輪投げ ★防災情報アプリ等案内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159EA0AC-43B6-FE01-600F-B15FEB08249F}"/>
              </a:ext>
            </a:extLst>
          </p:cNvPr>
          <p:cNvSpPr/>
          <p:nvPr/>
        </p:nvSpPr>
        <p:spPr>
          <a:xfrm>
            <a:off x="2411311" y="5551426"/>
            <a:ext cx="1692501" cy="571527"/>
          </a:xfrm>
          <a:prstGeom prst="wedgeEllipseCallout">
            <a:avLst>
              <a:gd name="adj1" fmla="val -46335"/>
              <a:gd name="adj2" fmla="val 762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ビュー坊に　会えるかも</a:t>
            </a:r>
            <a:r>
              <a:rPr kumimoji="1" lang="en-US" altLang="ja-JP" sz="13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⁉</a:t>
            </a:r>
          </a:p>
        </p:txBody>
      </p:sp>
      <p:sp>
        <p:nvSpPr>
          <p:cNvPr id="19" name="涙形 18">
            <a:extLst>
              <a:ext uri="{FF2B5EF4-FFF2-40B4-BE49-F238E27FC236}">
                <a16:creationId xmlns:a16="http://schemas.microsoft.com/office/drawing/2014/main" id="{D52C88FD-7EB0-0942-13DD-1D3EE4E6B9E4}"/>
              </a:ext>
            </a:extLst>
          </p:cNvPr>
          <p:cNvSpPr/>
          <p:nvPr/>
        </p:nvSpPr>
        <p:spPr>
          <a:xfrm rot="8979692">
            <a:off x="5275254" y="48124"/>
            <a:ext cx="517578" cy="502358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96BCE1F-C25E-9270-FE30-0B0F5694CCCC}"/>
              </a:ext>
            </a:extLst>
          </p:cNvPr>
          <p:cNvSpPr/>
          <p:nvPr/>
        </p:nvSpPr>
        <p:spPr>
          <a:xfrm>
            <a:off x="5405526" y="616881"/>
            <a:ext cx="111119" cy="7929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779080F-BAFC-07B5-080B-CC2CDC55D407}"/>
              </a:ext>
            </a:extLst>
          </p:cNvPr>
          <p:cNvSpPr/>
          <p:nvPr/>
        </p:nvSpPr>
        <p:spPr>
          <a:xfrm rot="20236532">
            <a:off x="5508628" y="620123"/>
            <a:ext cx="95181" cy="237528"/>
          </a:xfrm>
          <a:custGeom>
            <a:avLst/>
            <a:gdLst>
              <a:gd name="connsiteX0" fmla="*/ 0 w 267198"/>
              <a:gd name="connsiteY0" fmla="*/ 0 h 539086"/>
              <a:gd name="connsiteX1" fmla="*/ 266131 w 267198"/>
              <a:gd name="connsiteY1" fmla="*/ 163773 h 539086"/>
              <a:gd name="connsiteX2" fmla="*/ 95534 w 267198"/>
              <a:gd name="connsiteY2" fmla="*/ 423080 h 539086"/>
              <a:gd name="connsiteX3" fmla="*/ 150125 w 267198"/>
              <a:gd name="connsiteY3" fmla="*/ 539086 h 539086"/>
              <a:gd name="connsiteX4" fmla="*/ 150125 w 267198"/>
              <a:gd name="connsiteY4" fmla="*/ 539086 h 5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98" h="539086">
                <a:moveTo>
                  <a:pt x="0" y="0"/>
                </a:moveTo>
                <a:cubicBezTo>
                  <a:pt x="125104" y="46630"/>
                  <a:pt x="250209" y="93260"/>
                  <a:pt x="266131" y="163773"/>
                </a:cubicBezTo>
                <a:cubicBezTo>
                  <a:pt x="282053" y="234286"/>
                  <a:pt x="114868" y="360528"/>
                  <a:pt x="95534" y="423080"/>
                </a:cubicBezTo>
                <a:cubicBezTo>
                  <a:pt x="76200" y="485632"/>
                  <a:pt x="150125" y="539086"/>
                  <a:pt x="150125" y="539086"/>
                </a:cubicBezTo>
                <a:lnTo>
                  <a:pt x="150125" y="539086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月 35">
            <a:extLst>
              <a:ext uri="{FF2B5EF4-FFF2-40B4-BE49-F238E27FC236}">
                <a16:creationId xmlns:a16="http://schemas.microsoft.com/office/drawing/2014/main" id="{48D1CE84-45E8-9B5F-D8D9-3CE0C79D3854}"/>
              </a:ext>
            </a:extLst>
          </p:cNvPr>
          <p:cNvSpPr/>
          <p:nvPr/>
        </p:nvSpPr>
        <p:spPr>
          <a:xfrm rot="13201842" flipH="1">
            <a:off x="5389902" y="65946"/>
            <a:ext cx="45719" cy="205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涙形 36">
            <a:extLst>
              <a:ext uri="{FF2B5EF4-FFF2-40B4-BE49-F238E27FC236}">
                <a16:creationId xmlns:a16="http://schemas.microsoft.com/office/drawing/2014/main" id="{6150C623-851C-6E33-373D-33BCAAE349AB}"/>
              </a:ext>
            </a:extLst>
          </p:cNvPr>
          <p:cNvSpPr/>
          <p:nvPr/>
        </p:nvSpPr>
        <p:spPr>
          <a:xfrm rot="8550915">
            <a:off x="6077311" y="10081"/>
            <a:ext cx="701275" cy="691262"/>
          </a:xfrm>
          <a:prstGeom prst="teardrop">
            <a:avLst>
              <a:gd name="adj" fmla="val 1103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A74BF465-7A49-7932-8AC3-382C0EB479B8}"/>
              </a:ext>
            </a:extLst>
          </p:cNvPr>
          <p:cNvSpPr/>
          <p:nvPr/>
        </p:nvSpPr>
        <p:spPr>
          <a:xfrm rot="570009">
            <a:off x="6276656" y="878874"/>
            <a:ext cx="147219" cy="10739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91A012E9-67F1-00B1-00B8-D00CBC09A909}"/>
              </a:ext>
            </a:extLst>
          </p:cNvPr>
          <p:cNvSpPr/>
          <p:nvPr/>
        </p:nvSpPr>
        <p:spPr>
          <a:xfrm rot="1592141">
            <a:off x="6163066" y="135376"/>
            <a:ext cx="45719" cy="23356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463190AA-307A-B3D3-6BB6-8B59C6056199}"/>
              </a:ext>
            </a:extLst>
          </p:cNvPr>
          <p:cNvSpPr/>
          <p:nvPr/>
        </p:nvSpPr>
        <p:spPr>
          <a:xfrm rot="19015157">
            <a:off x="6527640" y="751847"/>
            <a:ext cx="154616" cy="580408"/>
          </a:xfrm>
          <a:custGeom>
            <a:avLst/>
            <a:gdLst>
              <a:gd name="connsiteX0" fmla="*/ 0 w 267198"/>
              <a:gd name="connsiteY0" fmla="*/ 0 h 539086"/>
              <a:gd name="connsiteX1" fmla="*/ 266131 w 267198"/>
              <a:gd name="connsiteY1" fmla="*/ 163773 h 539086"/>
              <a:gd name="connsiteX2" fmla="*/ 95534 w 267198"/>
              <a:gd name="connsiteY2" fmla="*/ 423080 h 539086"/>
              <a:gd name="connsiteX3" fmla="*/ 150125 w 267198"/>
              <a:gd name="connsiteY3" fmla="*/ 539086 h 539086"/>
              <a:gd name="connsiteX4" fmla="*/ 150125 w 267198"/>
              <a:gd name="connsiteY4" fmla="*/ 539086 h 5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98" h="539086">
                <a:moveTo>
                  <a:pt x="0" y="0"/>
                </a:moveTo>
                <a:cubicBezTo>
                  <a:pt x="125104" y="46630"/>
                  <a:pt x="250209" y="93260"/>
                  <a:pt x="266131" y="163773"/>
                </a:cubicBezTo>
                <a:cubicBezTo>
                  <a:pt x="282053" y="234286"/>
                  <a:pt x="114868" y="360528"/>
                  <a:pt x="95534" y="423080"/>
                </a:cubicBezTo>
                <a:cubicBezTo>
                  <a:pt x="76200" y="485632"/>
                  <a:pt x="150125" y="539086"/>
                  <a:pt x="150125" y="539086"/>
                </a:cubicBezTo>
                <a:lnTo>
                  <a:pt x="150125" y="539086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涙形 46">
            <a:extLst>
              <a:ext uri="{FF2B5EF4-FFF2-40B4-BE49-F238E27FC236}">
                <a16:creationId xmlns:a16="http://schemas.microsoft.com/office/drawing/2014/main" id="{8C37FF16-5EA0-619C-C4E5-E6B060E6D8B9}"/>
              </a:ext>
            </a:extLst>
          </p:cNvPr>
          <p:cNvSpPr/>
          <p:nvPr/>
        </p:nvSpPr>
        <p:spPr>
          <a:xfrm rot="6705623">
            <a:off x="89231" y="96428"/>
            <a:ext cx="653573" cy="645052"/>
          </a:xfrm>
          <a:prstGeom prst="teardrop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3D9B2BC4-7040-CC89-E705-D7050735B04F}"/>
              </a:ext>
            </a:extLst>
          </p:cNvPr>
          <p:cNvSpPr/>
          <p:nvPr/>
        </p:nvSpPr>
        <p:spPr>
          <a:xfrm rot="20265622">
            <a:off x="548723" y="830641"/>
            <a:ext cx="127757" cy="85107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月 48">
            <a:extLst>
              <a:ext uri="{FF2B5EF4-FFF2-40B4-BE49-F238E27FC236}">
                <a16:creationId xmlns:a16="http://schemas.microsoft.com/office/drawing/2014/main" id="{BBB30DD2-4F8C-972E-2677-B0F9BD63E8FA}"/>
              </a:ext>
            </a:extLst>
          </p:cNvPr>
          <p:cNvSpPr/>
          <p:nvPr/>
        </p:nvSpPr>
        <p:spPr>
          <a:xfrm rot="8096595">
            <a:off x="587006" y="108163"/>
            <a:ext cx="45719" cy="23654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E76EF4C-E23C-A29B-F01C-9892587517CD}"/>
              </a:ext>
            </a:extLst>
          </p:cNvPr>
          <p:cNvSpPr/>
          <p:nvPr/>
        </p:nvSpPr>
        <p:spPr>
          <a:xfrm rot="602498" flipH="1">
            <a:off x="348507" y="811973"/>
            <a:ext cx="209777" cy="386458"/>
          </a:xfrm>
          <a:custGeom>
            <a:avLst/>
            <a:gdLst>
              <a:gd name="connsiteX0" fmla="*/ 0 w 267198"/>
              <a:gd name="connsiteY0" fmla="*/ 0 h 539086"/>
              <a:gd name="connsiteX1" fmla="*/ 266131 w 267198"/>
              <a:gd name="connsiteY1" fmla="*/ 163773 h 539086"/>
              <a:gd name="connsiteX2" fmla="*/ 95534 w 267198"/>
              <a:gd name="connsiteY2" fmla="*/ 423080 h 539086"/>
              <a:gd name="connsiteX3" fmla="*/ 150125 w 267198"/>
              <a:gd name="connsiteY3" fmla="*/ 539086 h 539086"/>
              <a:gd name="connsiteX4" fmla="*/ 150125 w 267198"/>
              <a:gd name="connsiteY4" fmla="*/ 539086 h 5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98" h="539086">
                <a:moveTo>
                  <a:pt x="0" y="0"/>
                </a:moveTo>
                <a:cubicBezTo>
                  <a:pt x="125104" y="46630"/>
                  <a:pt x="250209" y="93260"/>
                  <a:pt x="266131" y="163773"/>
                </a:cubicBezTo>
                <a:cubicBezTo>
                  <a:pt x="282053" y="234286"/>
                  <a:pt x="114868" y="360528"/>
                  <a:pt x="95534" y="423080"/>
                </a:cubicBezTo>
                <a:cubicBezTo>
                  <a:pt x="76200" y="485632"/>
                  <a:pt x="150125" y="539086"/>
                  <a:pt x="150125" y="539086"/>
                </a:cubicBezTo>
                <a:lnTo>
                  <a:pt x="150125" y="539086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涙形 51">
            <a:extLst>
              <a:ext uri="{FF2B5EF4-FFF2-40B4-BE49-F238E27FC236}">
                <a16:creationId xmlns:a16="http://schemas.microsoft.com/office/drawing/2014/main" id="{F78E9967-301D-1E5F-1429-9D0428030EF5}"/>
              </a:ext>
            </a:extLst>
          </p:cNvPr>
          <p:cNvSpPr/>
          <p:nvPr/>
        </p:nvSpPr>
        <p:spPr>
          <a:xfrm rot="6213848">
            <a:off x="834641" y="173914"/>
            <a:ext cx="390886" cy="387196"/>
          </a:xfrm>
          <a:prstGeom prst="teardrop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8AF435EB-01A3-BD4B-D2C1-AE1865078299}"/>
              </a:ext>
            </a:extLst>
          </p:cNvPr>
          <p:cNvSpPr/>
          <p:nvPr/>
        </p:nvSpPr>
        <p:spPr>
          <a:xfrm rot="20044001">
            <a:off x="1113514" y="583487"/>
            <a:ext cx="109417" cy="66788"/>
          </a:xfrm>
          <a:prstGeom prst="triangl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月 58">
            <a:extLst>
              <a:ext uri="{FF2B5EF4-FFF2-40B4-BE49-F238E27FC236}">
                <a16:creationId xmlns:a16="http://schemas.microsoft.com/office/drawing/2014/main" id="{25B7DF58-24E8-3379-3475-1FE0CFEA9709}"/>
              </a:ext>
            </a:extLst>
          </p:cNvPr>
          <p:cNvSpPr/>
          <p:nvPr/>
        </p:nvSpPr>
        <p:spPr>
          <a:xfrm rot="8557447">
            <a:off x="1109599" y="188858"/>
            <a:ext cx="45719" cy="17945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9F4A98F-36CB-2E39-6C5D-081AA8404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2" y="8158598"/>
            <a:ext cx="960193" cy="8479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6292943-E09D-44B2-429B-40623F7852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342" r="8236"/>
          <a:stretch/>
        </p:blipFill>
        <p:spPr>
          <a:xfrm>
            <a:off x="3665570" y="6267615"/>
            <a:ext cx="3125429" cy="2798665"/>
          </a:xfrm>
          <a:prstGeom prst="rect">
            <a:avLst/>
          </a:prstGeom>
        </p:spPr>
      </p:pic>
      <p:sp>
        <p:nvSpPr>
          <p:cNvPr id="2" name="Freeform 10">
            <a:extLst>
              <a:ext uri="{FF2B5EF4-FFF2-40B4-BE49-F238E27FC236}">
                <a16:creationId xmlns:a16="http://schemas.microsoft.com/office/drawing/2014/main" id="{6496D99F-5DB7-7DA9-EA3A-5BB6CF05E275}"/>
              </a:ext>
            </a:extLst>
          </p:cNvPr>
          <p:cNvSpPr>
            <a:spLocks noEditPoints="1"/>
          </p:cNvSpPr>
          <p:nvPr/>
        </p:nvSpPr>
        <p:spPr bwMode="auto">
          <a:xfrm>
            <a:off x="4990607" y="5163538"/>
            <a:ext cx="231070" cy="129140"/>
          </a:xfrm>
          <a:custGeom>
            <a:avLst/>
            <a:gdLst>
              <a:gd name="T0" fmla="*/ 276 w 300"/>
              <a:gd name="T1" fmla="*/ 402 h 410"/>
              <a:gd name="T2" fmla="*/ 28 w 300"/>
              <a:gd name="T3" fmla="*/ 0 h 410"/>
              <a:gd name="T4" fmla="*/ 4 w 300"/>
              <a:gd name="T5" fmla="*/ 402 h 410"/>
              <a:gd name="T6" fmla="*/ 2 w 300"/>
              <a:gd name="T7" fmla="*/ 404 h 410"/>
              <a:gd name="T8" fmla="*/ 0 w 300"/>
              <a:gd name="T9" fmla="*/ 406 h 410"/>
              <a:gd name="T10" fmla="*/ 4 w 300"/>
              <a:gd name="T11" fmla="*/ 410 h 410"/>
              <a:gd name="T12" fmla="*/ 296 w 300"/>
              <a:gd name="T13" fmla="*/ 410 h 410"/>
              <a:gd name="T14" fmla="*/ 300 w 300"/>
              <a:gd name="T15" fmla="*/ 406 h 410"/>
              <a:gd name="T16" fmla="*/ 298 w 300"/>
              <a:gd name="T17" fmla="*/ 404 h 410"/>
              <a:gd name="T18" fmla="*/ 296 w 300"/>
              <a:gd name="T19" fmla="*/ 402 h 410"/>
              <a:gd name="T20" fmla="*/ 240 w 300"/>
              <a:gd name="T21" fmla="*/ 42 h 410"/>
              <a:gd name="T22" fmla="*/ 208 w 300"/>
              <a:gd name="T23" fmla="*/ 82 h 410"/>
              <a:gd name="T24" fmla="*/ 208 w 300"/>
              <a:gd name="T25" fmla="*/ 124 h 410"/>
              <a:gd name="T26" fmla="*/ 240 w 300"/>
              <a:gd name="T27" fmla="*/ 164 h 410"/>
              <a:gd name="T28" fmla="*/ 208 w 300"/>
              <a:gd name="T29" fmla="*/ 124 h 410"/>
              <a:gd name="T30" fmla="*/ 240 w 300"/>
              <a:gd name="T31" fmla="*/ 206 h 410"/>
              <a:gd name="T32" fmla="*/ 208 w 300"/>
              <a:gd name="T33" fmla="*/ 248 h 410"/>
              <a:gd name="T34" fmla="*/ 200 w 300"/>
              <a:gd name="T35" fmla="*/ 402 h 410"/>
              <a:gd name="T36" fmla="*/ 154 w 300"/>
              <a:gd name="T37" fmla="*/ 314 h 410"/>
              <a:gd name="T38" fmla="*/ 200 w 300"/>
              <a:gd name="T39" fmla="*/ 402 h 410"/>
              <a:gd name="T40" fmla="*/ 166 w 300"/>
              <a:gd name="T41" fmla="*/ 42 h 410"/>
              <a:gd name="T42" fmla="*/ 134 w 300"/>
              <a:gd name="T43" fmla="*/ 82 h 410"/>
              <a:gd name="T44" fmla="*/ 134 w 300"/>
              <a:gd name="T45" fmla="*/ 124 h 410"/>
              <a:gd name="T46" fmla="*/ 166 w 300"/>
              <a:gd name="T47" fmla="*/ 164 h 410"/>
              <a:gd name="T48" fmla="*/ 134 w 300"/>
              <a:gd name="T49" fmla="*/ 124 h 410"/>
              <a:gd name="T50" fmla="*/ 166 w 300"/>
              <a:gd name="T51" fmla="*/ 206 h 410"/>
              <a:gd name="T52" fmla="*/ 134 w 300"/>
              <a:gd name="T53" fmla="*/ 248 h 410"/>
              <a:gd name="T54" fmla="*/ 62 w 300"/>
              <a:gd name="T55" fmla="*/ 42 h 410"/>
              <a:gd name="T56" fmla="*/ 94 w 300"/>
              <a:gd name="T57" fmla="*/ 82 h 410"/>
              <a:gd name="T58" fmla="*/ 62 w 300"/>
              <a:gd name="T59" fmla="*/ 42 h 410"/>
              <a:gd name="T60" fmla="*/ 94 w 300"/>
              <a:gd name="T61" fmla="*/ 124 h 410"/>
              <a:gd name="T62" fmla="*/ 62 w 300"/>
              <a:gd name="T63" fmla="*/ 164 h 410"/>
              <a:gd name="T64" fmla="*/ 62 w 300"/>
              <a:gd name="T65" fmla="*/ 206 h 410"/>
              <a:gd name="T66" fmla="*/ 94 w 300"/>
              <a:gd name="T67" fmla="*/ 248 h 410"/>
              <a:gd name="T68" fmla="*/ 62 w 300"/>
              <a:gd name="T69" fmla="*/ 206 h 410"/>
              <a:gd name="T70" fmla="*/ 146 w 300"/>
              <a:gd name="T71" fmla="*/ 314 h 410"/>
              <a:gd name="T72" fmla="*/ 102 w 300"/>
              <a:gd name="T73" fmla="*/ 40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" h="410">
                <a:moveTo>
                  <a:pt x="296" y="402"/>
                </a:moveTo>
                <a:lnTo>
                  <a:pt x="276" y="402"/>
                </a:lnTo>
                <a:lnTo>
                  <a:pt x="276" y="0"/>
                </a:lnTo>
                <a:lnTo>
                  <a:pt x="28" y="0"/>
                </a:lnTo>
                <a:lnTo>
                  <a:pt x="28" y="402"/>
                </a:lnTo>
                <a:lnTo>
                  <a:pt x="4" y="402"/>
                </a:lnTo>
                <a:lnTo>
                  <a:pt x="4" y="402"/>
                </a:lnTo>
                <a:lnTo>
                  <a:pt x="2" y="404"/>
                </a:lnTo>
                <a:lnTo>
                  <a:pt x="0" y="406"/>
                </a:lnTo>
                <a:lnTo>
                  <a:pt x="0" y="406"/>
                </a:lnTo>
                <a:lnTo>
                  <a:pt x="2" y="410"/>
                </a:lnTo>
                <a:lnTo>
                  <a:pt x="4" y="410"/>
                </a:lnTo>
                <a:lnTo>
                  <a:pt x="296" y="410"/>
                </a:lnTo>
                <a:lnTo>
                  <a:pt x="296" y="410"/>
                </a:lnTo>
                <a:lnTo>
                  <a:pt x="298" y="410"/>
                </a:lnTo>
                <a:lnTo>
                  <a:pt x="300" y="406"/>
                </a:lnTo>
                <a:lnTo>
                  <a:pt x="300" y="406"/>
                </a:lnTo>
                <a:lnTo>
                  <a:pt x="298" y="404"/>
                </a:lnTo>
                <a:lnTo>
                  <a:pt x="296" y="402"/>
                </a:lnTo>
                <a:lnTo>
                  <a:pt x="296" y="402"/>
                </a:lnTo>
                <a:close/>
                <a:moveTo>
                  <a:pt x="208" y="42"/>
                </a:moveTo>
                <a:lnTo>
                  <a:pt x="240" y="42"/>
                </a:lnTo>
                <a:lnTo>
                  <a:pt x="240" y="82"/>
                </a:lnTo>
                <a:lnTo>
                  <a:pt x="208" y="82"/>
                </a:lnTo>
                <a:lnTo>
                  <a:pt x="208" y="42"/>
                </a:lnTo>
                <a:close/>
                <a:moveTo>
                  <a:pt x="208" y="124"/>
                </a:moveTo>
                <a:lnTo>
                  <a:pt x="240" y="124"/>
                </a:lnTo>
                <a:lnTo>
                  <a:pt x="240" y="164"/>
                </a:lnTo>
                <a:lnTo>
                  <a:pt x="208" y="164"/>
                </a:lnTo>
                <a:lnTo>
                  <a:pt x="208" y="124"/>
                </a:lnTo>
                <a:close/>
                <a:moveTo>
                  <a:pt x="208" y="206"/>
                </a:moveTo>
                <a:lnTo>
                  <a:pt x="240" y="206"/>
                </a:lnTo>
                <a:lnTo>
                  <a:pt x="240" y="248"/>
                </a:lnTo>
                <a:lnTo>
                  <a:pt x="208" y="248"/>
                </a:lnTo>
                <a:lnTo>
                  <a:pt x="208" y="206"/>
                </a:lnTo>
                <a:close/>
                <a:moveTo>
                  <a:pt x="200" y="402"/>
                </a:moveTo>
                <a:lnTo>
                  <a:pt x="154" y="402"/>
                </a:lnTo>
                <a:lnTo>
                  <a:pt x="154" y="314"/>
                </a:lnTo>
                <a:lnTo>
                  <a:pt x="200" y="314"/>
                </a:lnTo>
                <a:lnTo>
                  <a:pt x="200" y="402"/>
                </a:lnTo>
                <a:close/>
                <a:moveTo>
                  <a:pt x="134" y="42"/>
                </a:moveTo>
                <a:lnTo>
                  <a:pt x="166" y="42"/>
                </a:lnTo>
                <a:lnTo>
                  <a:pt x="166" y="82"/>
                </a:lnTo>
                <a:lnTo>
                  <a:pt x="134" y="82"/>
                </a:lnTo>
                <a:lnTo>
                  <a:pt x="134" y="42"/>
                </a:lnTo>
                <a:close/>
                <a:moveTo>
                  <a:pt x="134" y="124"/>
                </a:moveTo>
                <a:lnTo>
                  <a:pt x="166" y="124"/>
                </a:lnTo>
                <a:lnTo>
                  <a:pt x="166" y="164"/>
                </a:lnTo>
                <a:lnTo>
                  <a:pt x="134" y="164"/>
                </a:lnTo>
                <a:lnTo>
                  <a:pt x="134" y="124"/>
                </a:lnTo>
                <a:close/>
                <a:moveTo>
                  <a:pt x="134" y="206"/>
                </a:moveTo>
                <a:lnTo>
                  <a:pt x="166" y="206"/>
                </a:lnTo>
                <a:lnTo>
                  <a:pt x="166" y="248"/>
                </a:lnTo>
                <a:lnTo>
                  <a:pt x="134" y="248"/>
                </a:lnTo>
                <a:lnTo>
                  <a:pt x="134" y="206"/>
                </a:lnTo>
                <a:close/>
                <a:moveTo>
                  <a:pt x="62" y="42"/>
                </a:moveTo>
                <a:lnTo>
                  <a:pt x="94" y="42"/>
                </a:lnTo>
                <a:lnTo>
                  <a:pt x="94" y="82"/>
                </a:lnTo>
                <a:lnTo>
                  <a:pt x="62" y="82"/>
                </a:lnTo>
                <a:lnTo>
                  <a:pt x="62" y="42"/>
                </a:lnTo>
                <a:close/>
                <a:moveTo>
                  <a:pt x="62" y="124"/>
                </a:moveTo>
                <a:lnTo>
                  <a:pt x="94" y="124"/>
                </a:lnTo>
                <a:lnTo>
                  <a:pt x="94" y="164"/>
                </a:lnTo>
                <a:lnTo>
                  <a:pt x="62" y="164"/>
                </a:lnTo>
                <a:lnTo>
                  <a:pt x="62" y="124"/>
                </a:lnTo>
                <a:close/>
                <a:moveTo>
                  <a:pt x="62" y="206"/>
                </a:moveTo>
                <a:lnTo>
                  <a:pt x="94" y="206"/>
                </a:lnTo>
                <a:lnTo>
                  <a:pt x="94" y="248"/>
                </a:lnTo>
                <a:lnTo>
                  <a:pt x="62" y="248"/>
                </a:lnTo>
                <a:lnTo>
                  <a:pt x="62" y="206"/>
                </a:lnTo>
                <a:close/>
                <a:moveTo>
                  <a:pt x="102" y="314"/>
                </a:moveTo>
                <a:lnTo>
                  <a:pt x="146" y="314"/>
                </a:lnTo>
                <a:lnTo>
                  <a:pt x="146" y="402"/>
                </a:lnTo>
                <a:lnTo>
                  <a:pt x="102" y="402"/>
                </a:lnTo>
                <a:lnTo>
                  <a:pt x="102" y="314"/>
                </a:lnTo>
                <a:close/>
              </a:path>
            </a:pathLst>
          </a:custGeom>
          <a:solidFill>
            <a:srgbClr val="D1A44B"/>
          </a:solidFill>
          <a:ln>
            <a:noFill/>
          </a:ln>
        </p:spPr>
        <p:txBody>
          <a:bodyPr vert="horz" wrap="square" lIns="129326" tIns="64663" rIns="129326" bIns="64663" numCol="1" anchor="t" anchorCtr="0" compatLnSpc="1">
            <a:prstTxWarp prst="textNoShape">
              <a:avLst/>
            </a:prstTxWarp>
          </a:bodyPr>
          <a:lstStyle/>
          <a:p>
            <a:endParaRPr lang="ja-JP" altLang="en-US" sz="2546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7ECB2CB-8F85-1F79-79F4-6FB772CC659B}"/>
              </a:ext>
            </a:extLst>
          </p:cNvPr>
          <p:cNvSpPr/>
          <p:nvPr/>
        </p:nvSpPr>
        <p:spPr>
          <a:xfrm>
            <a:off x="4961101" y="5347820"/>
            <a:ext cx="836045" cy="116462"/>
          </a:xfrm>
          <a:prstGeom prst="rect">
            <a:avLst/>
          </a:prstGeom>
          <a:solidFill>
            <a:schemeClr val="bg1"/>
          </a:solidFill>
          <a:ln w="9525">
            <a:solidFill>
              <a:srgbClr val="D1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kumimoji="1" lang="ja-JP" altLang="en-US" sz="800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成和クリニック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123BFED-3EB5-50B4-14E2-1B980007D49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141"/>
            <a:ext cx="461328" cy="46076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2F1219-EE86-38B8-A3A7-8A7790A69015}"/>
              </a:ext>
            </a:extLst>
          </p:cNvPr>
          <p:cNvSpPr/>
          <p:nvPr/>
        </p:nvSpPr>
        <p:spPr>
          <a:xfrm>
            <a:off x="4279986" y="4930472"/>
            <a:ext cx="586445" cy="140222"/>
          </a:xfrm>
          <a:prstGeom prst="rect">
            <a:avLst/>
          </a:prstGeom>
          <a:solidFill>
            <a:schemeClr val="bg1"/>
          </a:solidFill>
          <a:ln w="9525">
            <a:solidFill>
              <a:srgbClr val="D1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kumimoji="1" lang="ja-JP" altLang="en-US" sz="800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西新井病院</a:t>
            </a:r>
            <a:endParaRPr kumimoji="1" lang="en-US" altLang="ja-JP" sz="800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5523E0-DE14-60B6-FBE8-6492FA152606}"/>
              </a:ext>
            </a:extLst>
          </p:cNvPr>
          <p:cNvSpPr txBox="1"/>
          <p:nvPr/>
        </p:nvSpPr>
        <p:spPr>
          <a:xfrm>
            <a:off x="2376142" y="3023014"/>
            <a:ext cx="2523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b="1" dirty="0">
                <a:solidFill>
                  <a:srgbClr val="A50021"/>
                </a:solidFill>
                <a:latin typeface="ITC Bookman" panose="02050504040505020204" pitchFamily="18" charset="0"/>
              </a:rPr>
              <a:t>雨天順延</a:t>
            </a:r>
            <a:r>
              <a:rPr kumimoji="1" lang="en-US" altLang="ja-JP" sz="2800" b="1" dirty="0">
                <a:solidFill>
                  <a:srgbClr val="A50021"/>
                </a:solidFill>
                <a:latin typeface="ITC Bookman" panose="02050504040505020204" pitchFamily="18" charset="0"/>
              </a:rPr>
              <a:t>10</a:t>
            </a:r>
            <a:r>
              <a:rPr kumimoji="1" lang="ja-JP" altLang="en-US" b="1" dirty="0">
                <a:solidFill>
                  <a:srgbClr val="A50021"/>
                </a:solidFill>
                <a:latin typeface="ITC Bookman" panose="02050504040505020204" pitchFamily="18" charset="0"/>
              </a:rPr>
              <a:t>月</a:t>
            </a:r>
            <a:r>
              <a:rPr kumimoji="1" lang="en-US" altLang="ja-JP" sz="2800" b="1" dirty="0">
                <a:solidFill>
                  <a:srgbClr val="A50021"/>
                </a:solidFill>
                <a:latin typeface="ITC Bookman" panose="02050504040505020204" pitchFamily="18" charset="0"/>
              </a:rPr>
              <a:t>5</a:t>
            </a:r>
            <a:r>
              <a:rPr kumimoji="1" lang="ja-JP" altLang="en-US" b="1" dirty="0">
                <a:solidFill>
                  <a:srgbClr val="A50021"/>
                </a:solidFill>
                <a:latin typeface="ITC Bookman" panose="02050504040505020204" pitchFamily="18" charset="0"/>
              </a:rPr>
              <a:t>日</a:t>
            </a:r>
            <a:r>
              <a:rPr kumimoji="1" lang="en-US" altLang="ja-JP" b="1" dirty="0">
                <a:solidFill>
                  <a:srgbClr val="A50021"/>
                </a:solidFill>
                <a:latin typeface="ITC Bookman" panose="02050504040505020204" pitchFamily="18" charset="0"/>
              </a:rPr>
              <a:t>(</a:t>
            </a:r>
            <a:r>
              <a:rPr kumimoji="1" lang="ja-JP" altLang="en-US" b="1" dirty="0">
                <a:solidFill>
                  <a:srgbClr val="A50021"/>
                </a:solidFill>
                <a:latin typeface="ITC Bookman" panose="02050504040505020204" pitchFamily="18" charset="0"/>
              </a:rPr>
              <a:t>土</a:t>
            </a:r>
            <a:r>
              <a:rPr kumimoji="1" lang="en-US" altLang="ja-JP" b="1" dirty="0">
                <a:solidFill>
                  <a:srgbClr val="A50021"/>
                </a:solidFill>
                <a:latin typeface="ITC Bookman" panose="02050504040505020204" pitchFamily="18" charset="0"/>
              </a:rPr>
              <a:t>)</a:t>
            </a:r>
            <a:endParaRPr kumimoji="1" lang="ja-JP" altLang="en-US" b="1" dirty="0">
              <a:solidFill>
                <a:srgbClr val="A50021"/>
              </a:solidFill>
              <a:latin typeface="ITC Bookman" panose="020505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6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1128</TotalTime>
  <Words>154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GillSans ExtraBold</vt:lpstr>
      <vt:lpstr>HGP創英角ﾎﾟｯﾌﾟ体</vt:lpstr>
      <vt:lpstr>HG丸ｺﾞｼｯｸM-PRO</vt:lpstr>
      <vt:lpstr>ITC Bookman</vt:lpstr>
      <vt:lpstr>UD デジタル 教科書体 NK-R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村田</dc:creator>
  <cp:lastModifiedBy>寿 坪</cp:lastModifiedBy>
  <cp:revision>15</cp:revision>
  <cp:lastPrinted>2024-07-23T02:26:59Z</cp:lastPrinted>
  <dcterms:created xsi:type="dcterms:W3CDTF">2024-06-26T06:00:24Z</dcterms:created>
  <dcterms:modified xsi:type="dcterms:W3CDTF">2024-08-03T02:44:39Z</dcterms:modified>
</cp:coreProperties>
</file>